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9" r:id="rId4"/>
  </p:sldMasterIdLst>
  <p:notesMasterIdLst>
    <p:notesMasterId r:id="rId44"/>
  </p:notesMasterIdLst>
  <p:handoutMasterIdLst>
    <p:handoutMasterId r:id="rId45"/>
  </p:handoutMasterIdLst>
  <p:sldIdLst>
    <p:sldId id="449" r:id="rId5"/>
    <p:sldId id="310" r:id="rId6"/>
    <p:sldId id="450" r:id="rId7"/>
    <p:sldId id="283" r:id="rId8"/>
    <p:sldId id="451" r:id="rId9"/>
    <p:sldId id="443" r:id="rId10"/>
    <p:sldId id="284" r:id="rId11"/>
    <p:sldId id="444" r:id="rId12"/>
    <p:sldId id="445" r:id="rId13"/>
    <p:sldId id="446" r:id="rId14"/>
    <p:sldId id="285" r:id="rId15"/>
    <p:sldId id="286" r:id="rId16"/>
    <p:sldId id="287" r:id="rId17"/>
    <p:sldId id="288" r:id="rId18"/>
    <p:sldId id="289" r:id="rId19"/>
    <p:sldId id="447" r:id="rId20"/>
    <p:sldId id="290" r:id="rId21"/>
    <p:sldId id="291" r:id="rId22"/>
    <p:sldId id="292" r:id="rId23"/>
    <p:sldId id="293" r:id="rId24"/>
    <p:sldId id="294" r:id="rId25"/>
    <p:sldId id="448"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258" r:id="rId42"/>
    <p:sldId id="452" r:id="rId43"/>
  </p:sldIdLst>
  <p:sldSz cx="12192000" cy="6858000"/>
  <p:notesSz cx="6184900" cy="9321800"/>
  <p:defaultTextStyle>
    <a:defPPr>
      <a:defRPr lang="en-GB"/>
    </a:defPPr>
    <a:lvl1pPr algn="ctr" rtl="0" fontAlgn="base">
      <a:spcBef>
        <a:spcPct val="0"/>
      </a:spcBef>
      <a:spcAft>
        <a:spcPct val="30000"/>
      </a:spcAft>
      <a:defRPr sz="1376" kern="1200">
        <a:solidFill>
          <a:schemeClr val="tx1"/>
        </a:solidFill>
        <a:latin typeface="Arial" charset="0"/>
        <a:ea typeface="+mn-ea"/>
        <a:cs typeface="Arial" charset="0"/>
      </a:defRPr>
    </a:lvl1pPr>
    <a:lvl2pPr marL="483809" algn="ctr" rtl="0" fontAlgn="base">
      <a:spcBef>
        <a:spcPct val="0"/>
      </a:spcBef>
      <a:spcAft>
        <a:spcPct val="30000"/>
      </a:spcAft>
      <a:defRPr sz="1376" kern="1200">
        <a:solidFill>
          <a:schemeClr val="tx1"/>
        </a:solidFill>
        <a:latin typeface="Arial" charset="0"/>
        <a:ea typeface="+mn-ea"/>
        <a:cs typeface="Arial" charset="0"/>
      </a:defRPr>
    </a:lvl2pPr>
    <a:lvl3pPr marL="967618" algn="ctr" rtl="0" fontAlgn="base">
      <a:spcBef>
        <a:spcPct val="0"/>
      </a:spcBef>
      <a:spcAft>
        <a:spcPct val="30000"/>
      </a:spcAft>
      <a:defRPr sz="1376" kern="1200">
        <a:solidFill>
          <a:schemeClr val="tx1"/>
        </a:solidFill>
        <a:latin typeface="Arial" charset="0"/>
        <a:ea typeface="+mn-ea"/>
        <a:cs typeface="Arial" charset="0"/>
      </a:defRPr>
    </a:lvl3pPr>
    <a:lvl4pPr marL="1451427" algn="ctr" rtl="0" fontAlgn="base">
      <a:spcBef>
        <a:spcPct val="0"/>
      </a:spcBef>
      <a:spcAft>
        <a:spcPct val="30000"/>
      </a:spcAft>
      <a:defRPr sz="1376" kern="1200">
        <a:solidFill>
          <a:schemeClr val="tx1"/>
        </a:solidFill>
        <a:latin typeface="Arial" charset="0"/>
        <a:ea typeface="+mn-ea"/>
        <a:cs typeface="Arial" charset="0"/>
      </a:defRPr>
    </a:lvl4pPr>
    <a:lvl5pPr marL="1935236" algn="ctr" rtl="0" fontAlgn="base">
      <a:spcBef>
        <a:spcPct val="0"/>
      </a:spcBef>
      <a:spcAft>
        <a:spcPct val="30000"/>
      </a:spcAft>
      <a:defRPr sz="1376" kern="1200">
        <a:solidFill>
          <a:schemeClr val="tx1"/>
        </a:solidFill>
        <a:latin typeface="Arial" charset="0"/>
        <a:ea typeface="+mn-ea"/>
        <a:cs typeface="Arial" charset="0"/>
      </a:defRPr>
    </a:lvl5pPr>
    <a:lvl6pPr marL="2419045" algn="l" defTabSz="967618" rtl="0" eaLnBrk="1" latinLnBrk="0" hangingPunct="1">
      <a:defRPr sz="1376" kern="1200">
        <a:solidFill>
          <a:schemeClr val="tx1"/>
        </a:solidFill>
        <a:latin typeface="Arial" charset="0"/>
        <a:ea typeface="+mn-ea"/>
        <a:cs typeface="Arial" charset="0"/>
      </a:defRPr>
    </a:lvl6pPr>
    <a:lvl7pPr marL="2902854" algn="l" defTabSz="967618" rtl="0" eaLnBrk="1" latinLnBrk="0" hangingPunct="1">
      <a:defRPr sz="1376" kern="1200">
        <a:solidFill>
          <a:schemeClr val="tx1"/>
        </a:solidFill>
        <a:latin typeface="Arial" charset="0"/>
        <a:ea typeface="+mn-ea"/>
        <a:cs typeface="Arial" charset="0"/>
      </a:defRPr>
    </a:lvl7pPr>
    <a:lvl8pPr marL="3386663" algn="l" defTabSz="967618" rtl="0" eaLnBrk="1" latinLnBrk="0" hangingPunct="1">
      <a:defRPr sz="1376" kern="1200">
        <a:solidFill>
          <a:schemeClr val="tx1"/>
        </a:solidFill>
        <a:latin typeface="Arial" charset="0"/>
        <a:ea typeface="+mn-ea"/>
        <a:cs typeface="Arial" charset="0"/>
      </a:defRPr>
    </a:lvl8pPr>
    <a:lvl9pPr marL="3870472" algn="l" defTabSz="967618" rtl="0" eaLnBrk="1" latinLnBrk="0" hangingPunct="1">
      <a:defRPr sz="1376"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011" userDrawn="1">
          <p15:clr>
            <a:srgbClr val="A4A3A4"/>
          </p15:clr>
        </p15:guide>
        <p15:guide id="2" pos="2845" userDrawn="1">
          <p15:clr>
            <a:srgbClr val="A4A3A4"/>
          </p15:clr>
        </p15:guide>
        <p15:guide id="3" orient="horz" pos="2936" userDrawn="1">
          <p15:clr>
            <a:srgbClr val="A4A3A4"/>
          </p15:clr>
        </p15:guide>
        <p15:guide id="4" pos="194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EBF3D-30ED-BCF1-3E64-308462614EB1}" name="Hacking, Charlie" initials="HC" userId="S::charlie.hacking@bnymellon.com::22159b1f-8209-4f6e-a790-2e3eed4599ed" providerId="AD"/>
  <p188:author id="{3E10EF6C-70DB-B973-85F2-1ACD11548AC8}" name="Duncan-Jones, Karen" initials="DJK" userId="S::Karen.Duncan-Jones@bnymellon.com::d41d39ae-cd2e-43d3-be14-8a561fd6eb3b" providerId="AD"/>
  <p188:author id="{D0683777-2722-E9F1-5B46-83D9666E660B}" name="Sheppard, Anna" initials="AS" userId="S::anna.sheppard@bny.com::6c6f7943-e9f5-43fd-ae26-6c365247bf38" providerId="AD"/>
  <p188:author id="{B4FB289D-D69A-13EE-4960-47A40B92AFD9}" name="Hone, Penelope Jocelyne" initials="HJ" userId="S::penelope.hone@bnymellon.com::8ae614ec-46d8-4bc1-b092-d94710e391e6" providerId="AD"/>
  <p188:author id="{1C0452AF-D44C-3C1B-6CD9-482234B8A530}" name="Hone, Penelope Jocelyne" initials="HPJ" userId="S::Penelope.Hone@bnymellon.com::8ae614ec-46d8-4bc1-b092-d94710e391e6" providerId="AD"/>
  <p188:author id="{4BD39BEC-9D84-7602-BFAD-3EFE6F3959DA}" name="Klapatch, Kelly" initials="KK" userId="S::kelly.klapatch@bny.com::151d2123-e447-4d7b-88db-c53bbeb1cd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E"/>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547B8-8D04-EFBB-EC65-DECBB2C3D407}" v="73" dt="2025-10-03T15:22:24.658"/>
    <p1510:client id="{F6C75E82-718F-6AC0-8D01-6AD055021D21}" v="448" dt="2025-10-03T16:08:18.263"/>
  </p1510:revLst>
</p1510:revInfo>
</file>

<file path=ppt/tableStyles.xml><?xml version="1.0" encoding="utf-8"?>
<a:tblStyleLst xmlns:a="http://schemas.openxmlformats.org/drawingml/2006/main" def="{C8F4566E-FB43-42E4-9CF8-0FD8DD3757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8F4566E-FB43-42E4-9CF8-0FD8DD37575C}" styleName="Custom Table Style">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6350" cmpd="sng">
              <a:solidFill>
                <a:schemeClr val="lt1"/>
              </a:solidFill>
            </a:ln>
          </a:insideH>
          <a:insideV>
            <a:ln w="12700" cmpd="sng">
              <a:solidFill>
                <a:schemeClr val="lt1"/>
              </a:solidFill>
            </a:ln>
          </a:insideV>
        </a:tcBdr>
        <a:fill>
          <a:solidFill>
            <a:srgbClr val="F2F2F2"/>
          </a:solidFill>
        </a:fill>
      </a:tcStyle>
    </a:wholeTbl>
    <a:band1H>
      <a:tcStyle>
        <a:tcBdr/>
        <a:fill>
          <a:solidFill>
            <a:srgbClr val="EAEAEA"/>
          </a:solidFill>
        </a:fill>
      </a:tcStyle>
    </a:band1H>
    <a:band2H>
      <a:tcStyle>
        <a:tcBdr/>
      </a:tcStyle>
    </a:band2H>
    <a:band1V>
      <a:tcStyle>
        <a:tcBdr/>
        <a:fill>
          <a:solidFill>
            <a:srgbClr val="DADADC"/>
          </a:solidFill>
        </a:fill>
      </a:tcStyle>
    </a:band1V>
    <a:band2V>
      <a:tcStyle>
        <a:tcBdr/>
      </a:tcStyle>
    </a:band2V>
    <a:lastCol>
      <a:tcTxStyle b="on">
        <a:fontRef idx="minor">
          <a:prstClr val="black"/>
        </a:fontRef>
        <a:schemeClr val="dk1"/>
      </a:tcTxStyle>
      <a:tcStyle>
        <a:tcBdr/>
        <a:fill>
          <a:solidFill>
            <a:srgbClr val="E3EBED"/>
          </a:solidFill>
        </a:fill>
      </a:tcStyle>
    </a:lastCol>
    <a:firstCol>
      <a:tcTxStyle b="on">
        <a:fontRef idx="minor">
          <a:prstClr val="white"/>
        </a:fontRef>
        <a:schemeClr val="lt1"/>
      </a:tcTxStyle>
      <a:tcStyle>
        <a:tcBdr/>
        <a:fill>
          <a:solidFill>
            <a:srgbClr val="05687F"/>
          </a:solidFill>
        </a:fill>
      </a:tcStyle>
    </a:firstCol>
    <a:lastRow>
      <a:tcTxStyle b="on">
        <a:fontRef idx="minor">
          <a:prstClr val="black"/>
        </a:fontRef>
        <a:schemeClr val="dk1"/>
      </a:tcTxStyle>
      <a:tcStyle>
        <a:tcBdr>
          <a:top>
            <a:ln w="12700" cmpd="sng">
              <a:solidFill>
                <a:schemeClr val="lt1"/>
              </a:solidFill>
            </a:ln>
          </a:top>
        </a:tcBdr>
        <a:fill>
          <a:solidFill>
            <a:srgbClr val="ACE2E5"/>
          </a:solidFill>
        </a:fill>
      </a:tcStyle>
    </a:lastRow>
    <a:firstRow>
      <a:tcTxStyle b="on">
        <a:fontRef idx="minor">
          <a:prstClr val="white"/>
        </a:fontRef>
        <a:schemeClr val="lt1"/>
      </a:tcTxStyle>
      <a:tcStyle>
        <a:tcBdr>
          <a:bottom>
            <a:ln w="12700" cmpd="sng">
              <a:solidFill>
                <a:schemeClr val="lt1"/>
              </a:solidFill>
            </a:ln>
          </a:bottom>
        </a:tcBdr>
        <a:fill>
          <a:solidFill>
            <a:srgbClr val="00243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357" autoAdjust="0"/>
  </p:normalViewPr>
  <p:slideViewPr>
    <p:cSldViewPr snapToGrid="0" showGuides="1">
      <p:cViewPr varScale="1">
        <p:scale>
          <a:sx n="90" d="100"/>
          <a:sy n="90" d="100"/>
        </p:scale>
        <p:origin x="126" y="96"/>
      </p:cViewPr>
      <p:guideLst/>
    </p:cSldViewPr>
  </p:slideViewPr>
  <p:outlineViewPr>
    <p:cViewPr>
      <p:scale>
        <a:sx n="33" d="100"/>
        <a:sy n="33" d="100"/>
      </p:scale>
      <p:origin x="0" y="-38064"/>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2" d="100"/>
          <a:sy n="82" d="100"/>
        </p:scale>
        <p:origin x="4044" y="108"/>
      </p:cViewPr>
      <p:guideLst>
        <p:guide orient="horz" pos="2011"/>
        <p:guide pos="2845"/>
        <p:guide orient="horz" pos="2936"/>
        <p:guide pos="19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1"/>
            <a:ext cx="2680797" cy="4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t" anchorCtr="0" compatLnSpc="1">
            <a:prstTxWarp prst="textNoShape">
              <a:avLst/>
            </a:prstTxWarp>
          </a:bodyPr>
          <a:lstStyle>
            <a:lvl1pPr algn="l">
              <a:spcAft>
                <a:spcPct val="0"/>
              </a:spcAft>
              <a:defRPr sz="1100"/>
            </a:lvl1pPr>
          </a:lstStyle>
          <a:p>
            <a:endParaRPr lang="en-GB" dirty="0">
              <a:latin typeface="Avenir Next LT Pro" panose="020B0504020202020204" pitchFamily="34" charset="0"/>
            </a:endParaRPr>
          </a:p>
        </p:txBody>
      </p:sp>
      <p:sp>
        <p:nvSpPr>
          <p:cNvPr id="141315" name="Rectangle 3"/>
          <p:cNvSpPr>
            <a:spLocks noGrp="1" noChangeArrowheads="1"/>
          </p:cNvSpPr>
          <p:nvPr>
            <p:ph type="dt" sz="quarter" idx="1"/>
          </p:nvPr>
        </p:nvSpPr>
        <p:spPr bwMode="auto">
          <a:xfrm>
            <a:off x="3502660" y="1"/>
            <a:ext cx="2680797" cy="4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t" anchorCtr="0" compatLnSpc="1">
            <a:prstTxWarp prst="textNoShape">
              <a:avLst/>
            </a:prstTxWarp>
          </a:bodyPr>
          <a:lstStyle>
            <a:lvl1pPr algn="r">
              <a:spcAft>
                <a:spcPct val="0"/>
              </a:spcAft>
              <a:defRPr sz="1100"/>
            </a:lvl1pPr>
          </a:lstStyle>
          <a:p>
            <a:endParaRPr lang="en-GB" dirty="0">
              <a:latin typeface="Avenir Next LT Pro" panose="020B0504020202020204" pitchFamily="34" charset="0"/>
            </a:endParaRPr>
          </a:p>
        </p:txBody>
      </p:sp>
      <p:sp>
        <p:nvSpPr>
          <p:cNvPr id="141316" name="Rectangle 4"/>
          <p:cNvSpPr>
            <a:spLocks noGrp="1" noChangeArrowheads="1"/>
          </p:cNvSpPr>
          <p:nvPr>
            <p:ph type="ftr" sz="quarter" idx="2"/>
          </p:nvPr>
        </p:nvSpPr>
        <p:spPr bwMode="auto">
          <a:xfrm>
            <a:off x="0" y="8853699"/>
            <a:ext cx="2680797" cy="4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b" anchorCtr="0" compatLnSpc="1">
            <a:prstTxWarp prst="textNoShape">
              <a:avLst/>
            </a:prstTxWarp>
          </a:bodyPr>
          <a:lstStyle>
            <a:lvl1pPr algn="l">
              <a:spcAft>
                <a:spcPct val="0"/>
              </a:spcAft>
              <a:defRPr sz="1100"/>
            </a:lvl1pPr>
          </a:lstStyle>
          <a:p>
            <a:endParaRPr lang="en-GB" dirty="0">
              <a:latin typeface="Avenir Next LT Pro" panose="020B0504020202020204" pitchFamily="34" charset="0"/>
            </a:endParaRPr>
          </a:p>
        </p:txBody>
      </p:sp>
      <p:sp>
        <p:nvSpPr>
          <p:cNvPr id="141317" name="Rectangle 5"/>
          <p:cNvSpPr>
            <a:spLocks noGrp="1" noChangeArrowheads="1"/>
          </p:cNvSpPr>
          <p:nvPr>
            <p:ph type="sldNum" sz="quarter" idx="3"/>
          </p:nvPr>
        </p:nvSpPr>
        <p:spPr bwMode="auto">
          <a:xfrm>
            <a:off x="3502660" y="8853699"/>
            <a:ext cx="2680797" cy="4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b" anchorCtr="0" compatLnSpc="1">
            <a:prstTxWarp prst="textNoShape">
              <a:avLst/>
            </a:prstTxWarp>
          </a:bodyPr>
          <a:lstStyle>
            <a:lvl1pPr algn="r">
              <a:spcAft>
                <a:spcPct val="0"/>
              </a:spcAft>
              <a:defRPr sz="1100"/>
            </a:lvl1pPr>
          </a:lstStyle>
          <a:p>
            <a:fld id="{081CEDAF-87F3-4AB5-967B-4B9E386AE5F9}" type="slidenum">
              <a:rPr lang="en-GB">
                <a:latin typeface="Avenir Next LT Pro" panose="020B0504020202020204" pitchFamily="34" charset="0"/>
              </a:rPr>
              <a:pPr/>
              <a:t>‹#›</a:t>
            </a:fld>
            <a:endParaRPr lang="en-GB" dirty="0">
              <a:latin typeface="Avenir Next LT Pro" panose="020B0504020202020204" pitchFamily="34" charset="0"/>
            </a:endParaRPr>
          </a:p>
        </p:txBody>
      </p:sp>
    </p:spTree>
    <p:extLst>
      <p:ext uri="{BB962C8B-B14F-4D97-AF65-F5344CB8AC3E}">
        <p14:creationId xmlns:p14="http://schemas.microsoft.com/office/powerpoint/2010/main" val="3075210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680797" cy="4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t" anchorCtr="0" compatLnSpc="1">
            <a:prstTxWarp prst="textNoShape">
              <a:avLst/>
            </a:prstTxWarp>
          </a:bodyPr>
          <a:lstStyle>
            <a:lvl1pPr algn="l">
              <a:spcAft>
                <a:spcPct val="0"/>
              </a:spcAft>
              <a:defRPr sz="1100">
                <a:latin typeface="Avenir Next LT Pro" panose="020B0504020202020204" pitchFamily="34" charset="0"/>
              </a:defRPr>
            </a:lvl1pPr>
          </a:lstStyle>
          <a:p>
            <a:endParaRPr lang="en-GB" dirty="0"/>
          </a:p>
        </p:txBody>
      </p:sp>
      <p:sp>
        <p:nvSpPr>
          <p:cNvPr id="30723" name="Rectangle 3"/>
          <p:cNvSpPr>
            <a:spLocks noGrp="1" noChangeArrowheads="1"/>
          </p:cNvSpPr>
          <p:nvPr>
            <p:ph type="dt" idx="1"/>
          </p:nvPr>
        </p:nvSpPr>
        <p:spPr bwMode="auto">
          <a:xfrm>
            <a:off x="3502660" y="1"/>
            <a:ext cx="2680797" cy="4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t" anchorCtr="0" compatLnSpc="1">
            <a:prstTxWarp prst="textNoShape">
              <a:avLst/>
            </a:prstTxWarp>
          </a:bodyPr>
          <a:lstStyle>
            <a:lvl1pPr algn="r">
              <a:spcAft>
                <a:spcPct val="0"/>
              </a:spcAft>
              <a:defRPr sz="1100">
                <a:latin typeface="Avenir Next LT Pro" panose="020B0504020202020204" pitchFamily="34" charset="0"/>
              </a:defRPr>
            </a:lvl1pPr>
          </a:lstStyle>
          <a:p>
            <a:endParaRPr lang="en-GB" dirty="0"/>
          </a:p>
        </p:txBody>
      </p:sp>
      <p:sp>
        <p:nvSpPr>
          <p:cNvPr id="30724" name="Rectangle 4"/>
          <p:cNvSpPr>
            <a:spLocks noGrp="1" noRot="1" noChangeAspect="1" noChangeArrowheads="1" noTextEdit="1"/>
          </p:cNvSpPr>
          <p:nvPr>
            <p:ph type="sldImg" idx="2"/>
          </p:nvPr>
        </p:nvSpPr>
        <p:spPr bwMode="auto">
          <a:xfrm>
            <a:off x="-15875" y="698500"/>
            <a:ext cx="6216650" cy="34972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18202" y="4429087"/>
            <a:ext cx="4948498" cy="419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26" name="Rectangle 6"/>
          <p:cNvSpPr>
            <a:spLocks noGrp="1" noChangeArrowheads="1"/>
          </p:cNvSpPr>
          <p:nvPr>
            <p:ph type="ftr" sz="quarter" idx="4"/>
          </p:nvPr>
        </p:nvSpPr>
        <p:spPr bwMode="auto">
          <a:xfrm>
            <a:off x="0" y="8853699"/>
            <a:ext cx="2680797" cy="4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b" anchorCtr="0" compatLnSpc="1">
            <a:prstTxWarp prst="textNoShape">
              <a:avLst/>
            </a:prstTxWarp>
          </a:bodyPr>
          <a:lstStyle>
            <a:lvl1pPr algn="l">
              <a:spcAft>
                <a:spcPct val="0"/>
              </a:spcAft>
              <a:defRPr sz="1100">
                <a:latin typeface="Avenir Next LT Pro" panose="020B0504020202020204" pitchFamily="34" charset="0"/>
              </a:defRPr>
            </a:lvl1pPr>
          </a:lstStyle>
          <a:p>
            <a:endParaRPr lang="en-GB" dirty="0"/>
          </a:p>
        </p:txBody>
      </p:sp>
      <p:sp>
        <p:nvSpPr>
          <p:cNvPr id="30727" name="Rectangle 7"/>
          <p:cNvSpPr>
            <a:spLocks noGrp="1" noChangeArrowheads="1"/>
          </p:cNvSpPr>
          <p:nvPr>
            <p:ph type="sldNum" sz="quarter" idx="5"/>
          </p:nvPr>
        </p:nvSpPr>
        <p:spPr bwMode="auto">
          <a:xfrm>
            <a:off x="3502660" y="8853699"/>
            <a:ext cx="2680797" cy="4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774" tIns="42387" rIns="84774" bIns="42387" numCol="1" anchor="b" anchorCtr="0" compatLnSpc="1">
            <a:prstTxWarp prst="textNoShape">
              <a:avLst/>
            </a:prstTxWarp>
          </a:bodyPr>
          <a:lstStyle>
            <a:lvl1pPr algn="r">
              <a:spcAft>
                <a:spcPct val="0"/>
              </a:spcAft>
              <a:defRPr sz="1100">
                <a:latin typeface="Avenir Next LT Pro" panose="020B0504020202020204" pitchFamily="34" charset="0"/>
              </a:defRPr>
            </a:lvl1pPr>
          </a:lstStyle>
          <a:p>
            <a:fld id="{A65E9FAD-ED0C-4522-BE66-4B77F71EED64}" type="slidenum">
              <a:rPr lang="en-GB" smtClean="0"/>
              <a:pPr/>
              <a:t>‹#›</a:t>
            </a:fld>
            <a:endParaRPr lang="en-GB" dirty="0"/>
          </a:p>
        </p:txBody>
      </p:sp>
    </p:spTree>
    <p:extLst>
      <p:ext uri="{BB962C8B-B14F-4D97-AF65-F5344CB8AC3E}">
        <p14:creationId xmlns:p14="http://schemas.microsoft.com/office/powerpoint/2010/main" val="131807390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70" kern="1200">
        <a:solidFill>
          <a:schemeClr val="tx1"/>
        </a:solidFill>
        <a:latin typeface="Avenir Next LT Pro" panose="020B0504020202020204" pitchFamily="34" charset="0"/>
        <a:ea typeface="+mn-ea"/>
        <a:cs typeface="Arial" charset="0"/>
      </a:defRPr>
    </a:lvl1pPr>
    <a:lvl2pPr marL="483809" algn="l" rtl="0" fontAlgn="base">
      <a:spcBef>
        <a:spcPct val="30000"/>
      </a:spcBef>
      <a:spcAft>
        <a:spcPct val="0"/>
      </a:spcAft>
      <a:defRPr sz="1270" kern="1200">
        <a:solidFill>
          <a:schemeClr val="tx1"/>
        </a:solidFill>
        <a:latin typeface="Avenir Next LT Pro" panose="020B0504020202020204" pitchFamily="34" charset="0"/>
        <a:ea typeface="+mn-ea"/>
        <a:cs typeface="Arial" charset="0"/>
      </a:defRPr>
    </a:lvl2pPr>
    <a:lvl3pPr marL="967618" algn="l" rtl="0" fontAlgn="base">
      <a:spcBef>
        <a:spcPct val="30000"/>
      </a:spcBef>
      <a:spcAft>
        <a:spcPct val="0"/>
      </a:spcAft>
      <a:defRPr sz="1270" kern="1200">
        <a:solidFill>
          <a:schemeClr val="tx1"/>
        </a:solidFill>
        <a:latin typeface="Avenir Next LT Pro" panose="020B0504020202020204" pitchFamily="34" charset="0"/>
        <a:ea typeface="+mn-ea"/>
        <a:cs typeface="Arial" charset="0"/>
      </a:defRPr>
    </a:lvl3pPr>
    <a:lvl4pPr marL="1451427" algn="l" rtl="0" fontAlgn="base">
      <a:spcBef>
        <a:spcPct val="30000"/>
      </a:spcBef>
      <a:spcAft>
        <a:spcPct val="0"/>
      </a:spcAft>
      <a:defRPr sz="1270" kern="1200">
        <a:solidFill>
          <a:schemeClr val="tx1"/>
        </a:solidFill>
        <a:latin typeface="Avenir Next LT Pro" panose="020B0504020202020204" pitchFamily="34" charset="0"/>
        <a:ea typeface="+mn-ea"/>
        <a:cs typeface="Arial" charset="0"/>
      </a:defRPr>
    </a:lvl4pPr>
    <a:lvl5pPr marL="1935236" algn="l" rtl="0" fontAlgn="base">
      <a:spcBef>
        <a:spcPct val="30000"/>
      </a:spcBef>
      <a:spcAft>
        <a:spcPct val="0"/>
      </a:spcAft>
      <a:defRPr sz="1270" kern="1200">
        <a:solidFill>
          <a:schemeClr val="tx1"/>
        </a:solidFill>
        <a:latin typeface="Avenir Next LT Pro" panose="020B0504020202020204" pitchFamily="34" charset="0"/>
        <a:ea typeface="+mn-ea"/>
        <a:cs typeface="Arial" charset="0"/>
      </a:defRPr>
    </a:lvl5pPr>
    <a:lvl6pPr marL="2419045" algn="l" defTabSz="967618" rtl="0" eaLnBrk="1" latinLnBrk="0" hangingPunct="1">
      <a:defRPr sz="1270" kern="1200">
        <a:solidFill>
          <a:schemeClr val="tx1"/>
        </a:solidFill>
        <a:latin typeface="+mn-lt"/>
        <a:ea typeface="+mn-ea"/>
        <a:cs typeface="+mn-cs"/>
      </a:defRPr>
    </a:lvl6pPr>
    <a:lvl7pPr marL="2902854" algn="l" defTabSz="967618" rtl="0" eaLnBrk="1" latinLnBrk="0" hangingPunct="1">
      <a:defRPr sz="1270" kern="1200">
        <a:solidFill>
          <a:schemeClr val="tx1"/>
        </a:solidFill>
        <a:latin typeface="+mn-lt"/>
        <a:ea typeface="+mn-ea"/>
        <a:cs typeface="+mn-cs"/>
      </a:defRPr>
    </a:lvl7pPr>
    <a:lvl8pPr marL="3386663" algn="l" defTabSz="967618" rtl="0" eaLnBrk="1" latinLnBrk="0" hangingPunct="1">
      <a:defRPr sz="1270" kern="1200">
        <a:solidFill>
          <a:schemeClr val="tx1"/>
        </a:solidFill>
        <a:latin typeface="+mn-lt"/>
        <a:ea typeface="+mn-ea"/>
        <a:cs typeface="+mn-cs"/>
      </a:defRPr>
    </a:lvl8pPr>
    <a:lvl9pPr marL="3870472" algn="l" defTabSz="967618" rtl="0" eaLnBrk="1" latinLnBrk="0" hangingPunct="1">
      <a:defRPr sz="12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00243D"/>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FAF943-1EF1-FF46-9436-0EE7CD212655}"/>
              </a:ext>
            </a:extLst>
          </p:cNvPr>
          <p:cNvSpPr/>
          <p:nvPr userDrawn="1"/>
        </p:nvSpPr>
        <p:spPr>
          <a:xfrm>
            <a:off x="312738" y="1"/>
            <a:ext cx="601200" cy="6858000"/>
          </a:xfrm>
          <a:prstGeom prst="rect">
            <a:avLst/>
          </a:prstGeom>
          <a:pattFill prst="wdUpDiag">
            <a:fgClr>
              <a:srgbClr val="006888"/>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701" b="1" dirty="0"/>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1219148" y="3365629"/>
            <a:ext cx="10363000" cy="1004605"/>
          </a:xfrm>
          <a:prstGeom prst="rect">
            <a:avLst/>
          </a:prstGeom>
        </p:spPr>
        <p:txBody>
          <a:bodyPr lIns="0"/>
          <a:lstStyle>
            <a:lvl1pPr marL="0" indent="0" algn="l" defTabSz="902757" rtl="0" eaLnBrk="1" fontAlgn="base" hangingPunct="1">
              <a:spcBef>
                <a:spcPts val="600"/>
              </a:spcBef>
              <a:spcAft>
                <a:spcPts val="900"/>
              </a:spcAft>
              <a:buClr>
                <a:schemeClr val="accent1"/>
              </a:buClr>
              <a:buSzPct val="120000"/>
              <a:buNone/>
              <a:defRPr lang="en-US" sz="1800" b="0" spc="0" baseline="0" dirty="0">
                <a:solidFill>
                  <a:srgbClr val="CFF4F4"/>
                </a:solidFill>
                <a:latin typeface="Avenir Next LT Pro" panose="020B0504020202020204" pitchFamily="34" charset="77"/>
                <a:ea typeface="+mn-ea"/>
                <a:cs typeface="+mn-cs"/>
              </a:defRPr>
            </a:lvl1pPr>
            <a:lvl2pPr marL="179766" indent="0">
              <a:buNone/>
              <a:defRPr/>
            </a:lvl2pPr>
            <a:lvl3pPr marL="364571" indent="0">
              <a:buNone/>
              <a:defRPr/>
            </a:lvl3pPr>
            <a:lvl4pPr marL="544337" indent="0">
              <a:buNone/>
              <a:defRPr/>
            </a:lvl4pPr>
            <a:lvl5pPr marL="729142" indent="0">
              <a:buNone/>
              <a:defRPr/>
            </a:lvl5pPr>
          </a:lstStyle>
          <a:p>
            <a:pPr lvl="0"/>
            <a:r>
              <a:rPr lang="en-US" dirty="0"/>
              <a:t>Subtitle and/or Date</a:t>
            </a:r>
          </a:p>
        </p:txBody>
      </p:sp>
      <p:sp>
        <p:nvSpPr>
          <p:cNvPr id="2" name="Title 1">
            <a:extLst>
              <a:ext uri="{FF2B5EF4-FFF2-40B4-BE49-F238E27FC236}">
                <a16:creationId xmlns:a16="http://schemas.microsoft.com/office/drawing/2014/main" id="{50E8B23C-DB15-A03D-29DA-2BF601F399D5}"/>
              </a:ext>
            </a:extLst>
          </p:cNvPr>
          <p:cNvSpPr>
            <a:spLocks noGrp="1"/>
          </p:cNvSpPr>
          <p:nvPr>
            <p:ph type="title" hasCustomPrompt="1"/>
          </p:nvPr>
        </p:nvSpPr>
        <p:spPr>
          <a:xfrm>
            <a:off x="1166687" y="1765472"/>
            <a:ext cx="10415461" cy="1562058"/>
          </a:xfrm>
        </p:spPr>
        <p:txBody>
          <a:bodyPr anchor="b" anchorCtr="0"/>
          <a:lstStyle>
            <a:lvl1pPr>
              <a:lnSpc>
                <a:spcPts val="5200"/>
              </a:lnSpc>
              <a:defRPr sz="5397" cap="all" baseline="0">
                <a:solidFill>
                  <a:schemeClr val="bg1"/>
                </a:solidFill>
              </a:defRPr>
            </a:lvl1pPr>
          </a:lstStyle>
          <a:p>
            <a:r>
              <a:rPr lang="en-GB" dirty="0"/>
              <a:t>LARGE TITLE</a:t>
            </a:r>
            <a:br>
              <a:rPr lang="en-GB" dirty="0"/>
            </a:br>
            <a:r>
              <a:rPr lang="en-GB" dirty="0"/>
              <a:t>1, 2 or 3 LINES</a:t>
            </a:r>
          </a:p>
        </p:txBody>
      </p:sp>
      <p:pic>
        <p:nvPicPr>
          <p:cNvPr id="6" name="Picture 5" descr="A white letter on a black background&#10;&#10;Description automatically generated">
            <a:extLst>
              <a:ext uri="{FF2B5EF4-FFF2-40B4-BE49-F238E27FC236}">
                <a16:creationId xmlns:a16="http://schemas.microsoft.com/office/drawing/2014/main" id="{4C5F155E-53A8-1EDD-4143-62D8BF56C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9516" y="6327085"/>
            <a:ext cx="1398397" cy="302426"/>
          </a:xfrm>
          <a:prstGeom prst="rect">
            <a:avLst/>
          </a:prstGeom>
        </p:spPr>
      </p:pic>
      <p:sp>
        <p:nvSpPr>
          <p:cNvPr id="11" name="Text Placeholder 10">
            <a:extLst>
              <a:ext uri="{FF2B5EF4-FFF2-40B4-BE49-F238E27FC236}">
                <a16:creationId xmlns:a16="http://schemas.microsoft.com/office/drawing/2014/main" id="{B7B4BEA8-FD82-72A7-7D18-15FA39501841}"/>
              </a:ext>
            </a:extLst>
          </p:cNvPr>
          <p:cNvSpPr>
            <a:spLocks noGrp="1"/>
          </p:cNvSpPr>
          <p:nvPr>
            <p:ph type="body" sz="quarter" idx="17" hasCustomPrompt="1"/>
          </p:nvPr>
        </p:nvSpPr>
        <p:spPr>
          <a:xfrm>
            <a:off x="1219148" y="4654488"/>
            <a:ext cx="3200264" cy="218643"/>
          </a:xfrm>
        </p:spPr>
        <p:txBody>
          <a:bodyPr/>
          <a:lstStyle>
            <a:lvl1pPr>
              <a:spcBef>
                <a:spcPts val="0"/>
              </a:spcBef>
              <a:defRPr sz="1400" b="0">
                <a:solidFill>
                  <a:srgbClr val="CFF4F4"/>
                </a:solidFill>
                <a:latin typeface="Avenir Next LT Pro Demi" panose="020B0704020202020204" pitchFamily="34" charset="0"/>
              </a:defRPr>
            </a:lvl1pPr>
            <a:lvl2pPr>
              <a:defRPr sz="1482">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p>
        </p:txBody>
      </p:sp>
      <p:sp>
        <p:nvSpPr>
          <p:cNvPr id="5" name="Text Placeholder 10">
            <a:extLst>
              <a:ext uri="{FF2B5EF4-FFF2-40B4-BE49-F238E27FC236}">
                <a16:creationId xmlns:a16="http://schemas.microsoft.com/office/drawing/2014/main" id="{9D7D1A86-4451-E7CF-4BA4-94F94CA127DC}"/>
              </a:ext>
            </a:extLst>
          </p:cNvPr>
          <p:cNvSpPr>
            <a:spLocks noGrp="1"/>
          </p:cNvSpPr>
          <p:nvPr>
            <p:ph type="body" sz="quarter" idx="26" hasCustomPrompt="1"/>
          </p:nvPr>
        </p:nvSpPr>
        <p:spPr>
          <a:xfrm>
            <a:off x="1219148" y="4921559"/>
            <a:ext cx="3200264" cy="582314"/>
          </a:xfrm>
        </p:spPr>
        <p:txBody>
          <a:bodyPr/>
          <a:lstStyle>
            <a:lvl1pPr>
              <a:lnSpc>
                <a:spcPts val="1700"/>
              </a:lnSpc>
              <a:spcBef>
                <a:spcPts val="900"/>
              </a:spcBef>
              <a:spcAft>
                <a:spcPts val="300"/>
              </a:spcAft>
              <a:defRPr lang="en-GB" sz="1400" b="0" spc="0" baseline="0" dirty="0">
                <a:solidFill>
                  <a:srgbClr val="CFF4F4"/>
                </a:solidFill>
                <a:latin typeface="Avenir Next LT Pro" panose="020B0504020202020204" pitchFamily="34" charset="0"/>
                <a:ea typeface="+mn-ea"/>
                <a:cs typeface="+mn-cs"/>
              </a:defRPr>
            </a:lvl1pPr>
            <a:lvl2pPr>
              <a:defRPr sz="1482">
                <a:solidFill>
                  <a:srgbClr val="ACE2E5"/>
                </a:solidFill>
              </a:defRPr>
            </a:lvl2pPr>
            <a:lvl3pPr>
              <a:defRPr>
                <a:solidFill>
                  <a:schemeClr val="bg1"/>
                </a:solidFill>
              </a:defRPr>
            </a:lvl3pPr>
            <a:lvl4pPr>
              <a:defRPr>
                <a:solidFill>
                  <a:schemeClr val="bg1"/>
                </a:solidFill>
              </a:defRPr>
            </a:lvl4pPr>
            <a:lvl5pPr>
              <a:defRPr>
                <a:solidFill>
                  <a:schemeClr val="bg1"/>
                </a:solidFill>
              </a:defRPr>
            </a:lvl5pPr>
          </a:lstStyle>
          <a:p>
            <a:pPr lvl="0" algn="l" defTabSz="902757" rtl="0" eaLnBrk="1" fontAlgn="base" hangingPunct="1">
              <a:spcBef>
                <a:spcPts val="952"/>
              </a:spcBef>
              <a:spcAft>
                <a:spcPts val="317"/>
              </a:spcAft>
              <a:buClr>
                <a:schemeClr val="accent1"/>
              </a:buClr>
              <a:buSzPct val="120000"/>
            </a:pPr>
            <a:r>
              <a:rPr lang="en-US" dirty="0"/>
              <a:t>Position &amp; LOB</a:t>
            </a:r>
            <a:endParaRPr lang="en-GB" dirty="0"/>
          </a:p>
        </p:txBody>
      </p:sp>
      <p:sp>
        <p:nvSpPr>
          <p:cNvPr id="13" name="Text Placeholder 10">
            <a:extLst>
              <a:ext uri="{FF2B5EF4-FFF2-40B4-BE49-F238E27FC236}">
                <a16:creationId xmlns:a16="http://schemas.microsoft.com/office/drawing/2014/main" id="{FCD9609E-859C-186E-C754-C2CC506C8177}"/>
              </a:ext>
            </a:extLst>
          </p:cNvPr>
          <p:cNvSpPr>
            <a:spLocks noGrp="1"/>
          </p:cNvSpPr>
          <p:nvPr>
            <p:ph type="body" sz="quarter" idx="27" hasCustomPrompt="1"/>
          </p:nvPr>
        </p:nvSpPr>
        <p:spPr>
          <a:xfrm>
            <a:off x="4800119" y="4654488"/>
            <a:ext cx="3200264" cy="218643"/>
          </a:xfrm>
        </p:spPr>
        <p:txBody>
          <a:bodyPr/>
          <a:lstStyle>
            <a:lvl1pPr>
              <a:spcBef>
                <a:spcPts val="0"/>
              </a:spcBef>
              <a:defRPr lang="en-US" sz="1400" b="0" spc="0" baseline="0" dirty="0">
                <a:solidFill>
                  <a:srgbClr val="CFF4F4"/>
                </a:solidFill>
                <a:latin typeface="Avenir Next LT Pro Demi" panose="020B0704020202020204" pitchFamily="34" charset="0"/>
                <a:ea typeface="+mn-ea"/>
                <a:cs typeface="+mn-cs"/>
              </a:defRPr>
            </a:lvl1pPr>
            <a:lvl2pPr>
              <a:defRPr sz="1482">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l" defTabSz="902757" rtl="0" eaLnBrk="1" fontAlgn="base" hangingPunct="1">
              <a:spcBef>
                <a:spcPts val="0"/>
              </a:spcBef>
              <a:spcAft>
                <a:spcPts val="0"/>
              </a:spcAft>
              <a:buClr>
                <a:schemeClr val="accent1"/>
              </a:buClr>
              <a:buSzPct val="120000"/>
            </a:pPr>
            <a:r>
              <a:rPr lang="en-US" dirty="0"/>
              <a:t>Presenter name</a:t>
            </a:r>
          </a:p>
        </p:txBody>
      </p:sp>
      <p:sp>
        <p:nvSpPr>
          <p:cNvPr id="14" name="Text Placeholder 10">
            <a:extLst>
              <a:ext uri="{FF2B5EF4-FFF2-40B4-BE49-F238E27FC236}">
                <a16:creationId xmlns:a16="http://schemas.microsoft.com/office/drawing/2014/main" id="{3DCAE9E9-6348-F7EB-6F0E-1C4012F07DAE}"/>
              </a:ext>
            </a:extLst>
          </p:cNvPr>
          <p:cNvSpPr>
            <a:spLocks noGrp="1"/>
          </p:cNvSpPr>
          <p:nvPr>
            <p:ph type="body" sz="quarter" idx="28" hasCustomPrompt="1"/>
          </p:nvPr>
        </p:nvSpPr>
        <p:spPr>
          <a:xfrm>
            <a:off x="4800119" y="4921559"/>
            <a:ext cx="3200264" cy="5823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sz="1400" b="0" dirty="0">
                <a:solidFill>
                  <a:srgbClr val="CFF4F4"/>
                </a:solidFill>
                <a:latin typeface="Avenir Next LT Pro" panose="020B0504020202020204" pitchFamily="34" charset="0"/>
              </a:defRPr>
            </a:lvl1pPr>
          </a:lstStyle>
          <a:p>
            <a:pPr lvl="0">
              <a:lnSpc>
                <a:spcPts val="1700"/>
              </a:lnSpc>
              <a:spcBef>
                <a:spcPts val="952"/>
              </a:spcBef>
              <a:spcAft>
                <a:spcPts val="317"/>
              </a:spcAft>
            </a:pPr>
            <a:r>
              <a:rPr lang="en-US" dirty="0"/>
              <a:t>Position &amp; LOB</a:t>
            </a:r>
            <a:endParaRPr lang="en-GB" dirty="0"/>
          </a:p>
        </p:txBody>
      </p:sp>
      <p:sp>
        <p:nvSpPr>
          <p:cNvPr id="15" name="Text Placeholder 10">
            <a:extLst>
              <a:ext uri="{FF2B5EF4-FFF2-40B4-BE49-F238E27FC236}">
                <a16:creationId xmlns:a16="http://schemas.microsoft.com/office/drawing/2014/main" id="{93556D17-7C0C-429D-0C2B-7B35F32CBB43}"/>
              </a:ext>
            </a:extLst>
          </p:cNvPr>
          <p:cNvSpPr>
            <a:spLocks noGrp="1"/>
          </p:cNvSpPr>
          <p:nvPr>
            <p:ph type="body" sz="quarter" idx="29" hasCustomPrompt="1"/>
          </p:nvPr>
        </p:nvSpPr>
        <p:spPr>
          <a:xfrm>
            <a:off x="8381089" y="4654488"/>
            <a:ext cx="3200264" cy="218643"/>
          </a:xfrm>
        </p:spPr>
        <p:txBody>
          <a:bodyPr/>
          <a:lstStyle>
            <a:lvl1pPr>
              <a:spcBef>
                <a:spcPts val="0"/>
              </a:spcBef>
              <a:defRPr lang="en-US" sz="1400" b="0" spc="0" baseline="0" dirty="0">
                <a:solidFill>
                  <a:srgbClr val="CFF4F4"/>
                </a:solidFill>
                <a:latin typeface="Avenir Next LT Pro Demi" panose="020B0704020202020204" pitchFamily="34" charset="0"/>
                <a:ea typeface="+mn-ea"/>
                <a:cs typeface="+mn-cs"/>
              </a:defRPr>
            </a:lvl1pPr>
            <a:lvl2pPr>
              <a:defRPr sz="1482">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l" defTabSz="902757" rtl="0" eaLnBrk="1" fontAlgn="base" hangingPunct="1">
              <a:spcBef>
                <a:spcPts val="0"/>
              </a:spcBef>
              <a:spcAft>
                <a:spcPts val="0"/>
              </a:spcAft>
              <a:buClr>
                <a:schemeClr val="accent1"/>
              </a:buClr>
              <a:buSzPct val="120000"/>
            </a:pPr>
            <a:r>
              <a:rPr lang="en-US" dirty="0"/>
              <a:t>Presenter name</a:t>
            </a:r>
          </a:p>
        </p:txBody>
      </p:sp>
      <p:sp>
        <p:nvSpPr>
          <p:cNvPr id="16" name="Text Placeholder 10">
            <a:extLst>
              <a:ext uri="{FF2B5EF4-FFF2-40B4-BE49-F238E27FC236}">
                <a16:creationId xmlns:a16="http://schemas.microsoft.com/office/drawing/2014/main" id="{C766257B-55F9-8D33-DE3E-C3F6867B2BA8}"/>
              </a:ext>
            </a:extLst>
          </p:cNvPr>
          <p:cNvSpPr>
            <a:spLocks noGrp="1"/>
          </p:cNvSpPr>
          <p:nvPr>
            <p:ph type="body" sz="quarter" idx="30" hasCustomPrompt="1"/>
          </p:nvPr>
        </p:nvSpPr>
        <p:spPr>
          <a:xfrm>
            <a:off x="8381089" y="4921559"/>
            <a:ext cx="3200264" cy="5823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sz="1400" b="0" dirty="0">
                <a:solidFill>
                  <a:srgbClr val="CFF4F4"/>
                </a:solidFill>
                <a:latin typeface="Avenir Next LT Pro" panose="020B0504020202020204" pitchFamily="34" charset="0"/>
              </a:defRPr>
            </a:lvl1pPr>
          </a:lstStyle>
          <a:p>
            <a:pPr lvl="0">
              <a:lnSpc>
                <a:spcPts val="1700"/>
              </a:lnSpc>
              <a:spcBef>
                <a:spcPts val="952"/>
              </a:spcBef>
              <a:spcAft>
                <a:spcPts val="317"/>
              </a:spcAft>
            </a:pPr>
            <a:r>
              <a:rPr lang="en-US" dirty="0"/>
              <a:t>Position &amp; LOB</a:t>
            </a:r>
            <a:endParaRPr lang="en-GB" dirty="0"/>
          </a:p>
        </p:txBody>
      </p:sp>
      <p:sp>
        <p:nvSpPr>
          <p:cNvPr id="4" name="Text Placeholder 11">
            <a:extLst>
              <a:ext uri="{FF2B5EF4-FFF2-40B4-BE49-F238E27FC236}">
                <a16:creationId xmlns:a16="http://schemas.microsoft.com/office/drawing/2014/main" id="{9809058F-65C2-51DB-9EF1-E3F3B2FF191F}"/>
              </a:ext>
            </a:extLst>
          </p:cNvPr>
          <p:cNvSpPr>
            <a:spLocks noGrp="1"/>
          </p:cNvSpPr>
          <p:nvPr>
            <p:ph type="body" sz="quarter" idx="33" hasCustomPrompt="1"/>
          </p:nvPr>
        </p:nvSpPr>
        <p:spPr>
          <a:xfrm>
            <a:off x="1219148" y="316032"/>
            <a:ext cx="7161940" cy="555847"/>
          </a:xfrm>
        </p:spPr>
        <p:txBody>
          <a:bodyPr/>
          <a:lstStyle>
            <a:lvl1pPr>
              <a:spcBef>
                <a:spcPts val="0"/>
              </a:spcBef>
              <a:defRPr sz="800" b="0" i="1" cap="all" baseline="0">
                <a:solidFill>
                  <a:schemeClr val="bg1"/>
                </a:solidFill>
              </a:defRPr>
            </a:lvl1pPr>
          </a:lstStyle>
          <a:p>
            <a:pPr lvl="0"/>
            <a:r>
              <a:rPr lang="en-US" dirty="0"/>
              <a:t>Global Approval Audience</a:t>
            </a:r>
          </a:p>
        </p:txBody>
      </p:sp>
      <p:sp>
        <p:nvSpPr>
          <p:cNvPr id="9" name="Date Placeholder 8">
            <a:extLst>
              <a:ext uri="{FF2B5EF4-FFF2-40B4-BE49-F238E27FC236}">
                <a16:creationId xmlns:a16="http://schemas.microsoft.com/office/drawing/2014/main" id="{CF0B7E44-8381-D8BF-9671-4590FAFA54B3}"/>
              </a:ext>
            </a:extLst>
          </p:cNvPr>
          <p:cNvSpPr>
            <a:spLocks noGrp="1"/>
          </p:cNvSpPr>
          <p:nvPr>
            <p:ph type="dt" sz="half" idx="34"/>
          </p:nvPr>
        </p:nvSpPr>
        <p:spPr>
          <a:xfrm>
            <a:off x="1219147" y="6517523"/>
            <a:ext cx="8156448"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0" name="Footer Placeholder 9">
            <a:extLst>
              <a:ext uri="{FF2B5EF4-FFF2-40B4-BE49-F238E27FC236}">
                <a16:creationId xmlns:a16="http://schemas.microsoft.com/office/drawing/2014/main" id="{F3754D8C-0B03-0858-3E6A-3DA0E42821EB}"/>
              </a:ext>
            </a:extLst>
          </p:cNvPr>
          <p:cNvSpPr>
            <a:spLocks noGrp="1"/>
          </p:cNvSpPr>
          <p:nvPr>
            <p:ph type="ftr" sz="quarter" idx="35"/>
          </p:nvPr>
        </p:nvSpPr>
        <p:spPr>
          <a:xfrm>
            <a:off x="1219148" y="5745119"/>
            <a:ext cx="10366678" cy="38099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936622033"/>
      </p:ext>
    </p:extLst>
  </p:cSld>
  <p:clrMapOvr>
    <a:masterClrMapping/>
  </p:clrMapOvr>
  <p:transition spd="slow">
    <p:wipe/>
  </p:transition>
  <p:hf hdr="0"/>
  <p:extLst>
    <p:ext uri="{DCECCB84-F9BA-43D5-87BE-67443E8EF086}">
      <p15:sldGuideLst xmlns:p15="http://schemas.microsoft.com/office/powerpoint/2012/main">
        <p15:guide id="1" pos="576" userDrawn="1">
          <p15:clr>
            <a:srgbClr val="FBAE40"/>
          </p15:clr>
        </p15:guide>
        <p15:guide id="2" pos="767" userDrawn="1">
          <p15:clr>
            <a:srgbClr val="FBAE40"/>
          </p15:clr>
        </p15:guide>
        <p15:guide id="3" orient="horz" pos="1982" userDrawn="1">
          <p15:clr>
            <a:srgbClr val="FBAE40"/>
          </p15:clr>
        </p15:guide>
        <p15:guide id="4" orient="horz" pos="38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btitle_Conten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6669F5EB-F3E2-8A29-284C-15D37EC34269}"/>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4" name="Content Placeholder 3"/>
          <p:cNvSpPr>
            <a:spLocks noGrp="1"/>
          </p:cNvSpPr>
          <p:nvPr>
            <p:ph sz="quarter" idx="30"/>
          </p:nvPr>
        </p:nvSpPr>
        <p:spPr>
          <a:xfrm>
            <a:off x="612775" y="1523067"/>
            <a:ext cx="10969372" cy="4191934"/>
          </a:xfrm>
        </p:spPr>
        <p:txBody>
          <a:bodyPr/>
          <a:lstStyle>
            <a:lvl1pPr>
              <a:defRPr b="1"/>
            </a:lvl1pPr>
            <a:lvl2pPr>
              <a:defRPr/>
            </a:lvl2pPr>
            <a:lvl3pPr marL="183865" indent="-183865">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C29A96CF-3C70-D5D3-D0CB-29594DEBB168}"/>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spcBef>
                <a:spcPts val="0"/>
              </a:spcBef>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8" name="Date Placeholder 7">
            <a:extLst>
              <a:ext uri="{FF2B5EF4-FFF2-40B4-BE49-F238E27FC236}">
                <a16:creationId xmlns:a16="http://schemas.microsoft.com/office/drawing/2014/main" id="{2C3920C8-87B5-6A71-9E52-02745557D8BF}"/>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0" name="Footer Placeholder 9">
            <a:extLst>
              <a:ext uri="{FF2B5EF4-FFF2-40B4-BE49-F238E27FC236}">
                <a16:creationId xmlns:a16="http://schemas.microsoft.com/office/drawing/2014/main" id="{A09027BB-3D7B-194A-5886-6AEFEA9FCEC0}"/>
              </a:ext>
            </a:extLst>
          </p:cNvPr>
          <p:cNvSpPr>
            <a:spLocks noGrp="1"/>
          </p:cNvSpPr>
          <p:nvPr>
            <p:ph type="ftr" sz="quarter" idx="32"/>
          </p:nvPr>
        </p:nvSpPr>
        <p:spPr/>
        <p:txBody>
          <a:bodyPr/>
          <a:lstStyle/>
          <a:p>
            <a:endParaRPr lang="en-US" dirty="0"/>
          </a:p>
        </p:txBody>
      </p:sp>
      <p:sp>
        <p:nvSpPr>
          <p:cNvPr id="11" name="Slide Number Placeholder 10">
            <a:extLst>
              <a:ext uri="{FF2B5EF4-FFF2-40B4-BE49-F238E27FC236}">
                <a16:creationId xmlns:a16="http://schemas.microsoft.com/office/drawing/2014/main" id="{E2224BE4-A449-9CEE-0F51-0751235FFFAB}"/>
              </a:ext>
            </a:extLst>
          </p:cNvPr>
          <p:cNvSpPr>
            <a:spLocks noGrp="1"/>
          </p:cNvSpPr>
          <p:nvPr>
            <p:ph type="sldNum" sz="quarter" idx="33"/>
          </p:nvPr>
        </p:nvSpPr>
        <p:spPr/>
        <p:txBody>
          <a:bodyPr/>
          <a:lstStyle/>
          <a:p>
            <a:fld id="{A0F3113C-1AF5-45DE-BE8A-2E373BED76C7}" type="slidenum">
              <a:rPr lang="en-US" smtClean="0"/>
              <a:pPr/>
              <a:t>‹#›</a:t>
            </a:fld>
            <a:endParaRPr lang="en-US" dirty="0"/>
          </a:p>
        </p:txBody>
      </p:sp>
      <p:sp>
        <p:nvSpPr>
          <p:cNvPr id="5" name="Title 4">
            <a:extLst>
              <a:ext uri="{FF2B5EF4-FFF2-40B4-BE49-F238E27FC236}">
                <a16:creationId xmlns:a16="http://schemas.microsoft.com/office/drawing/2014/main" id="{87830ADC-E02C-70C7-EC7E-F087B44B5CB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90559258"/>
      </p:ext>
    </p:extLst>
  </p:cSld>
  <p:clrMapOvr>
    <a:masterClrMapping/>
  </p:clrMapOvr>
  <p:transition spd="slow">
    <p:wipe/>
  </p:transition>
  <p:hf hdr="0"/>
  <p:extLst>
    <p:ext uri="{DCECCB84-F9BA-43D5-87BE-67443E8EF086}">
      <p15:sldGuideLst xmlns:p15="http://schemas.microsoft.com/office/powerpoint/2012/main">
        <p15:guide id="1" orient="horz" pos="9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Title_Subtitle_Content">
    <p:bg>
      <p:bgPr>
        <a:solidFill>
          <a:srgbClr val="00243D"/>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30"/>
          </p:nvPr>
        </p:nvSpPr>
        <p:spPr>
          <a:xfrm>
            <a:off x="609852" y="1523815"/>
            <a:ext cx="10972296" cy="4191185"/>
          </a:xfrm>
        </p:spPr>
        <p:txBody>
          <a:bodyPr/>
          <a:lstStyle>
            <a:lvl1pPr>
              <a:defRPr b="1">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C930C0AA-5D4F-F855-4D39-15A3D6572CD6}"/>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12" name="Date Placeholder 11">
            <a:extLst>
              <a:ext uri="{FF2B5EF4-FFF2-40B4-BE49-F238E27FC236}">
                <a16:creationId xmlns:a16="http://schemas.microsoft.com/office/drawing/2014/main" id="{E0745B20-4D39-0505-C56F-A290DE237B30}"/>
              </a:ext>
            </a:extLst>
          </p:cNvPr>
          <p:cNvSpPr>
            <a:spLocks noGrp="1"/>
          </p:cNvSpPr>
          <p:nvPr>
            <p:ph type="dt" sz="half" idx="31"/>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3" name="Footer Placeholder 12">
            <a:extLst>
              <a:ext uri="{FF2B5EF4-FFF2-40B4-BE49-F238E27FC236}">
                <a16:creationId xmlns:a16="http://schemas.microsoft.com/office/drawing/2014/main" id="{6D9F3EFE-D669-432E-8BA7-97D2A0B79FB7}"/>
              </a:ext>
            </a:extLst>
          </p:cNvPr>
          <p:cNvSpPr>
            <a:spLocks noGrp="1"/>
          </p:cNvSpPr>
          <p:nvPr>
            <p:ph type="ftr" sz="quarter" idx="32"/>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CBE72EFD-9534-19F6-44F4-5349A96D0ED8}"/>
              </a:ext>
            </a:extLst>
          </p:cNvPr>
          <p:cNvSpPr>
            <a:spLocks noGrp="1"/>
          </p:cNvSpPr>
          <p:nvPr>
            <p:ph type="sldNum" sz="quarter" idx="33"/>
          </p:nvPr>
        </p:nvSpPr>
        <p:spPr/>
        <p:txBody>
          <a:bodyPr/>
          <a:lstStyle>
            <a:lvl1pPr>
              <a:defRPr>
                <a:solidFill>
                  <a:schemeClr val="bg1"/>
                </a:solidFill>
              </a:defRPr>
            </a:lvl1pPr>
          </a:lstStyle>
          <a:p>
            <a:fld id="{A0F3113C-1AF5-45DE-BE8A-2E373BED76C7}" type="slidenum">
              <a:rPr lang="en-US" smtClean="0"/>
              <a:pPr/>
              <a:t>‹#›</a:t>
            </a:fld>
            <a:endParaRPr lang="en-US" dirty="0"/>
          </a:p>
        </p:txBody>
      </p:sp>
      <p:sp>
        <p:nvSpPr>
          <p:cNvPr id="2" name="Text Placeholder 5">
            <a:extLst>
              <a:ext uri="{FF2B5EF4-FFF2-40B4-BE49-F238E27FC236}">
                <a16:creationId xmlns:a16="http://schemas.microsoft.com/office/drawing/2014/main" id="{94412284-9637-8B51-D0D1-D32DF9CE6FBE}"/>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chemeClr val="bg1"/>
                </a:solidFill>
                <a:latin typeface="+mn-lt"/>
              </a:defRPr>
            </a:lvl1pPr>
          </a:lstStyle>
          <a:p>
            <a:pPr lvl="0"/>
            <a:r>
              <a:rPr lang="en-US" dirty="0"/>
              <a:t>Subtitle</a:t>
            </a:r>
          </a:p>
        </p:txBody>
      </p:sp>
      <p:sp>
        <p:nvSpPr>
          <p:cNvPr id="3" name="Title 2">
            <a:extLst>
              <a:ext uri="{FF2B5EF4-FFF2-40B4-BE49-F238E27FC236}">
                <a16:creationId xmlns:a16="http://schemas.microsoft.com/office/drawing/2014/main" id="{BB5F1AA3-E937-3365-5227-6B0E4C6AEA1C}"/>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1A1381A9-E9BE-6298-FDD3-AE99B299A9F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358237354"/>
      </p:ext>
    </p:extLst>
  </p:cSld>
  <p:clrMapOvr>
    <a:masterClrMapping/>
  </p:clrMapOvr>
  <p:transition spd="slow">
    <p:wipe/>
  </p:transition>
  <p:hf hdr="0"/>
  <p:extLst>
    <p:ext uri="{DCECCB84-F9BA-43D5-87BE-67443E8EF086}">
      <p15:sldGuideLst xmlns:p15="http://schemas.microsoft.com/office/powerpoint/2012/main">
        <p15:guide id="1" orient="horz" pos="9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8" name="Text Placeholder 5">
            <a:extLst>
              <a:ext uri="{FF2B5EF4-FFF2-40B4-BE49-F238E27FC236}">
                <a16:creationId xmlns:a16="http://schemas.microsoft.com/office/drawing/2014/main" id="{19236E94-9DB7-1861-F16D-E34DF3658FC7}"/>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8153400"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sp>
        <p:nvSpPr>
          <p:cNvPr id="13" name="Title 12">
            <a:extLst>
              <a:ext uri="{FF2B5EF4-FFF2-40B4-BE49-F238E27FC236}">
                <a16:creationId xmlns:a16="http://schemas.microsoft.com/office/drawing/2014/main" id="{20883605-8FF5-8F42-326E-44F8D2A3BA0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100451"/>
      </p:ext>
    </p:extLst>
  </p:cSld>
  <p:clrMapOvr>
    <a:masterClrMapping/>
  </p:clrMapOvr>
  <p:transition spd="slow">
    <p:wipe/>
  </p:transition>
  <p:hf hdr="0"/>
  <p:extLst>
    <p:ext uri="{DCECCB84-F9BA-43D5-87BE-67443E8EF086}">
      <p15:sldGuideLst xmlns:p15="http://schemas.microsoft.com/office/powerpoint/2012/main">
        <p15:guide id="1" pos="1974" userDrawn="1">
          <p15:clr>
            <a:srgbClr val="5ACBF0"/>
          </p15:clr>
        </p15:guide>
        <p15:guide id="2" pos="2161" userDrawn="1">
          <p15:clr>
            <a:srgbClr val="5ACBF0"/>
          </p15:clr>
        </p15:guide>
        <p15:guide id="3" pos="3744" userDrawn="1">
          <p15:clr>
            <a:srgbClr val="5ACBF0"/>
          </p15:clr>
        </p15:guide>
        <p15:guide id="4" pos="3937" userDrawn="1">
          <p15:clr>
            <a:srgbClr val="5ACBF0"/>
          </p15:clr>
        </p15:guide>
        <p15:guide id="5" pos="5520" userDrawn="1">
          <p15:clr>
            <a:srgbClr val="5ACBF0"/>
          </p15:clr>
        </p15:guide>
        <p15:guide id="6" pos="5712" userDrawn="1">
          <p15:clr>
            <a:srgbClr val="5ACBF0"/>
          </p15:clr>
        </p15:guide>
        <p15:guide id="7" pos="2754" userDrawn="1">
          <p15:clr>
            <a:srgbClr val="9FCC3B"/>
          </p15:clr>
        </p15:guide>
        <p15:guide id="8" pos="2564" userDrawn="1">
          <p15:clr>
            <a:srgbClr val="9FCC3B"/>
          </p15:clr>
        </p15:guide>
        <p15:guide id="9" pos="4929" userDrawn="1">
          <p15:clr>
            <a:srgbClr val="9FCC3B"/>
          </p15:clr>
        </p15:guide>
        <p15:guide id="10" pos="5120" userDrawn="1">
          <p15:clr>
            <a:srgbClr val="9FCC3B"/>
          </p15:clr>
        </p15:guide>
        <p15:guide id="11" orient="horz" pos="959" userDrawn="1">
          <p15:clr>
            <a:srgbClr val="FBAE40"/>
          </p15:clr>
        </p15:guide>
        <p15:guide id="12" orient="horz" pos="9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sp>
        <p:nvSpPr>
          <p:cNvPr id="13" name="Title 12">
            <a:extLst>
              <a:ext uri="{FF2B5EF4-FFF2-40B4-BE49-F238E27FC236}">
                <a16:creationId xmlns:a16="http://schemas.microsoft.com/office/drawing/2014/main" id="{20883605-8FF5-8F42-326E-44F8D2A3BA0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391964579"/>
      </p:ext>
    </p:extLst>
  </p:cSld>
  <p:clrMapOvr>
    <a:masterClrMapping/>
  </p:clrMapOvr>
  <p:transition spd="slow">
    <p:wipe/>
  </p:transition>
  <p:hf hdr="0"/>
  <p:extLst>
    <p:ext uri="{DCECCB84-F9BA-43D5-87BE-67443E8EF086}">
      <p15:sldGuideLst xmlns:p15="http://schemas.microsoft.com/office/powerpoint/2012/main">
        <p15:guide id="1" pos="1971" userDrawn="1">
          <p15:clr>
            <a:srgbClr val="5ACBF0"/>
          </p15:clr>
        </p15:guide>
        <p15:guide id="2" pos="2161" userDrawn="1">
          <p15:clr>
            <a:srgbClr val="5ACBF0"/>
          </p15:clr>
        </p15:guide>
        <p15:guide id="3" pos="3747" userDrawn="1">
          <p15:clr>
            <a:srgbClr val="5ACBF0"/>
          </p15:clr>
        </p15:guide>
        <p15:guide id="4" pos="3938" userDrawn="1">
          <p15:clr>
            <a:srgbClr val="5ACBF0"/>
          </p15:clr>
        </p15:guide>
        <p15:guide id="5" pos="5522" userDrawn="1">
          <p15:clr>
            <a:srgbClr val="5ACBF0"/>
          </p15:clr>
        </p15:guide>
        <p15:guide id="6" pos="5712" userDrawn="1">
          <p15:clr>
            <a:srgbClr val="5ACBF0"/>
          </p15:clr>
        </p15:guide>
        <p15:guide id="7" pos="2754" userDrawn="1">
          <p15:clr>
            <a:srgbClr val="9FCC3B"/>
          </p15:clr>
        </p15:guide>
        <p15:guide id="8" pos="2564" userDrawn="1">
          <p15:clr>
            <a:srgbClr val="9FCC3B"/>
          </p15:clr>
        </p15:guide>
        <p15:guide id="9" pos="4929" userDrawn="1">
          <p15:clr>
            <a:srgbClr val="9FCC3B"/>
          </p15:clr>
        </p15:guide>
        <p15:guide id="10" pos="5120"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2E40EE7-F3D3-5956-D442-315D358104D2}"/>
              </a:ext>
            </a:extLst>
          </p:cNvPr>
          <p:cNvSpPr>
            <a:spLocks noGrp="1"/>
          </p:cNvSpPr>
          <p:nvPr>
            <p:ph sz="quarter" idx="30"/>
          </p:nvPr>
        </p:nvSpPr>
        <p:spPr>
          <a:xfrm>
            <a:off x="609852" y="1262561"/>
            <a:ext cx="10972296" cy="4452440"/>
          </a:xfrm>
        </p:spPr>
        <p:txBody>
          <a:bodyPr/>
          <a:lstStyle>
            <a:lvl1pPr>
              <a:defRPr b="1"/>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03688DE4-B411-ABAB-E4C9-6D7863642963}"/>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EB1D6850-4EDD-1EB5-7B70-B2E0601DAF7D}"/>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4" name="Footer Placeholder 3">
            <a:extLst>
              <a:ext uri="{FF2B5EF4-FFF2-40B4-BE49-F238E27FC236}">
                <a16:creationId xmlns:a16="http://schemas.microsoft.com/office/drawing/2014/main" id="{B9E082BF-F6AC-CF3E-71F1-7542EF2A07F2}"/>
              </a:ext>
            </a:extLst>
          </p:cNvPr>
          <p:cNvSpPr>
            <a:spLocks noGrp="1"/>
          </p:cNvSpPr>
          <p:nvPr>
            <p:ph type="ftr" sz="quarter" idx="32"/>
          </p:nvPr>
        </p:nvSpPr>
        <p:spPr/>
        <p:txBody>
          <a:bodyPr/>
          <a:lstStyle/>
          <a:p>
            <a:endParaRPr lang="en-US" dirty="0"/>
          </a:p>
        </p:txBody>
      </p:sp>
      <p:sp>
        <p:nvSpPr>
          <p:cNvPr id="5" name="Slide Number Placeholder 4">
            <a:extLst>
              <a:ext uri="{FF2B5EF4-FFF2-40B4-BE49-F238E27FC236}">
                <a16:creationId xmlns:a16="http://schemas.microsoft.com/office/drawing/2014/main" id="{D3DABF05-0B1B-E84F-1C4A-6DD828BE9ED0}"/>
              </a:ext>
            </a:extLst>
          </p:cNvPr>
          <p:cNvSpPr>
            <a:spLocks noGrp="1"/>
          </p:cNvSpPr>
          <p:nvPr>
            <p:ph type="sldNum" sz="quarter" idx="33"/>
          </p:nvPr>
        </p:nvSpPr>
        <p:spPr/>
        <p:txBody>
          <a:bodyPr/>
          <a:lstStyle/>
          <a:p>
            <a:fld id="{A0F3113C-1AF5-45DE-BE8A-2E373BED76C7}" type="slidenum">
              <a:rPr lang="en-US" smtClean="0"/>
              <a:pPr/>
              <a:t>‹#›</a:t>
            </a:fld>
            <a:endParaRPr lang="en-US" dirty="0"/>
          </a:p>
        </p:txBody>
      </p:sp>
      <p:sp>
        <p:nvSpPr>
          <p:cNvPr id="6" name="Title 5">
            <a:extLst>
              <a:ext uri="{FF2B5EF4-FFF2-40B4-BE49-F238E27FC236}">
                <a16:creationId xmlns:a16="http://schemas.microsoft.com/office/drawing/2014/main" id="{42898775-9433-14E1-2F16-C1B51F18D04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41181291"/>
      </p:ext>
    </p:extLst>
  </p:cSld>
  <p:clrMapOvr>
    <a:masterClrMapping/>
  </p:clrMapOvr>
  <p:transition spd="slow">
    <p:wipe/>
  </p:transition>
  <p:hf hdr="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spTree>
    <p:extLst>
      <p:ext uri="{BB962C8B-B14F-4D97-AF65-F5344CB8AC3E}">
        <p14:creationId xmlns:p14="http://schemas.microsoft.com/office/powerpoint/2010/main" val="2863673993"/>
      </p:ext>
    </p:extLst>
  </p:cSld>
  <p:clrMapOvr>
    <a:masterClrMapping/>
  </p:clrMapOvr>
  <p:transition spd="slow">
    <p:wipe/>
  </p:transition>
  <p:hf hdr="0"/>
  <p:extLst>
    <p:ext uri="{DCECCB84-F9BA-43D5-87BE-67443E8EF086}">
      <p15:sldGuideLst xmlns:p15="http://schemas.microsoft.com/office/powerpoint/2012/main">
        <p15:guide id="1" pos="1973" userDrawn="1">
          <p15:clr>
            <a:srgbClr val="5ACBF0"/>
          </p15:clr>
        </p15:guide>
        <p15:guide id="2" pos="2160" userDrawn="1">
          <p15:clr>
            <a:srgbClr val="5ACBF0"/>
          </p15:clr>
        </p15:guide>
        <p15:guide id="3" pos="3747" userDrawn="1">
          <p15:clr>
            <a:srgbClr val="5ACBF0"/>
          </p15:clr>
        </p15:guide>
        <p15:guide id="4" pos="3938" userDrawn="1">
          <p15:clr>
            <a:srgbClr val="5ACBF0"/>
          </p15:clr>
        </p15:guide>
        <p15:guide id="5" pos="5520" userDrawn="1">
          <p15:clr>
            <a:srgbClr val="5ACBF0"/>
          </p15:clr>
        </p15:guide>
        <p15:guide id="6" pos="5709" userDrawn="1">
          <p15:clr>
            <a:srgbClr val="5ACBF0"/>
          </p15:clr>
        </p15:guide>
        <p15:guide id="7" pos="2754" userDrawn="1">
          <p15:clr>
            <a:srgbClr val="9FCC3B"/>
          </p15:clr>
        </p15:guide>
        <p15:guide id="8" pos="2564" userDrawn="1">
          <p15:clr>
            <a:srgbClr val="9FCC3B"/>
          </p15:clr>
        </p15:guide>
        <p15:guide id="9" pos="4927" userDrawn="1">
          <p15:clr>
            <a:srgbClr val="9FCC3B"/>
          </p15:clr>
        </p15:guide>
        <p15:guide id="10" pos="5121" userDrawn="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rgbClr val="00243D"/>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3" name="Picture 4">
            <a:extLst>
              <a:ext uri="{FF2B5EF4-FFF2-40B4-BE49-F238E27FC236}">
                <a16:creationId xmlns:a16="http://schemas.microsoft.com/office/drawing/2014/main" id="{6DDA2DE5-DAE1-B1C5-038A-1A1F7A2D87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2967631803"/>
      </p:ext>
    </p:extLst>
  </p:cSld>
  <p:clrMapOvr>
    <a:masterClrMapping/>
  </p:clrMapOvr>
  <p:transition spd="slow">
    <p:wipe/>
  </p:transition>
  <p:hf hdr="0"/>
  <p:extLst>
    <p:ext uri="{DCECCB84-F9BA-43D5-87BE-67443E8EF086}">
      <p15:sldGuideLst xmlns:p15="http://schemas.microsoft.com/office/powerpoint/2012/main">
        <p15:guide id="1" pos="1971" userDrawn="1">
          <p15:clr>
            <a:srgbClr val="5ACBF0"/>
          </p15:clr>
        </p15:guide>
        <p15:guide id="2" pos="2162" userDrawn="1">
          <p15:clr>
            <a:srgbClr val="5ACBF0"/>
          </p15:clr>
        </p15:guide>
        <p15:guide id="3" pos="3747" userDrawn="1">
          <p15:clr>
            <a:srgbClr val="5ACBF0"/>
          </p15:clr>
        </p15:guide>
        <p15:guide id="4" pos="3938" userDrawn="1">
          <p15:clr>
            <a:srgbClr val="5ACBF0"/>
          </p15:clr>
        </p15:guide>
        <p15:guide id="5" pos="5522" userDrawn="1">
          <p15:clr>
            <a:srgbClr val="5ACBF0"/>
          </p15:clr>
        </p15:guide>
        <p15:guide id="6" pos="5709" userDrawn="1">
          <p15:clr>
            <a:srgbClr val="5ACBF0"/>
          </p15:clr>
        </p15:guide>
        <p15:guide id="7" pos="2754" userDrawn="1">
          <p15:clr>
            <a:srgbClr val="9FCC3B"/>
          </p15:clr>
        </p15:guide>
        <p15:guide id="8" pos="2564" userDrawn="1">
          <p15:clr>
            <a:srgbClr val="9FCC3B"/>
          </p15:clr>
        </p15:guide>
        <p15:guide id="9" pos="4929" userDrawn="1">
          <p15:clr>
            <a:srgbClr val="9FCC3B"/>
          </p15:clr>
        </p15:guide>
        <p15:guide id="10" pos="5121" userDrawn="1">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kg Fill: Right_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E2BF9F-0A11-B0C4-592E-C8CB4EC3848B}"/>
              </a:ext>
            </a:extLst>
          </p:cNvPr>
          <p:cNvSpPr/>
          <p:nvPr userDrawn="1"/>
        </p:nvSpPr>
        <p:spPr>
          <a:xfrm flipH="1">
            <a:off x="6251574" y="1"/>
            <a:ext cx="5940424"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p>
        </p:txBody>
      </p:sp>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5338762"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5340096"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5339008" cy="380990"/>
          </a:xfrm>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pic>
        <p:nvPicPr>
          <p:cNvPr id="4" name="Picture 4">
            <a:extLst>
              <a:ext uri="{FF2B5EF4-FFF2-40B4-BE49-F238E27FC236}">
                <a16:creationId xmlns:a16="http://schemas.microsoft.com/office/drawing/2014/main" id="{EEE3FB49-835F-2E52-D9E8-C55170B404C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3819251097"/>
      </p:ext>
    </p:extLst>
  </p:cSld>
  <p:clrMapOvr>
    <a:masterClrMapping/>
  </p:clrMapOvr>
  <p:transition spd="slow">
    <p:wipe/>
  </p:transition>
  <p:hf hdr="0"/>
  <p:extLst>
    <p:ext uri="{DCECCB84-F9BA-43D5-87BE-67443E8EF086}">
      <p15:sldGuideLst xmlns:p15="http://schemas.microsoft.com/office/powerpoint/2012/main">
        <p15:guide id="1" pos="1971" userDrawn="1">
          <p15:clr>
            <a:srgbClr val="5ACBF0"/>
          </p15:clr>
        </p15:guide>
        <p15:guide id="2" pos="2162" userDrawn="1">
          <p15:clr>
            <a:srgbClr val="5ACBF0"/>
          </p15:clr>
        </p15:guide>
        <p15:guide id="3" pos="3747" userDrawn="1">
          <p15:clr>
            <a:srgbClr val="5ACBF0"/>
          </p15:clr>
        </p15:guide>
        <p15:guide id="4" pos="3938" userDrawn="1">
          <p15:clr>
            <a:srgbClr val="5ACBF0"/>
          </p15:clr>
        </p15:guide>
        <p15:guide id="7" pos="41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kg Fill: Left_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E2BF9F-0A11-B0C4-592E-C8CB4EC3848B}"/>
              </a:ext>
            </a:extLst>
          </p:cNvPr>
          <p:cNvSpPr/>
          <p:nvPr userDrawn="1"/>
        </p:nvSpPr>
        <p:spPr>
          <a:xfrm>
            <a:off x="0" y="1"/>
            <a:ext cx="6251574"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p>
        </p:txBody>
      </p:sp>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5338762"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5340096"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5339008" cy="380990"/>
          </a:xfrm>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lvl1pPr>
              <a:defRPr>
                <a:solidFill>
                  <a:schemeClr val="bg1"/>
                </a:solidFill>
              </a:defRPr>
            </a:lvl1pPr>
          </a:lstStyle>
          <a:p>
            <a:fld id="{A0F3113C-1AF5-45DE-BE8A-2E373BED76C7}" type="slidenum">
              <a:rPr lang="en-US" smtClean="0"/>
              <a:pPr/>
              <a:t>‹#›</a:t>
            </a:fld>
            <a:endParaRPr lang="en-US" dirty="0"/>
          </a:p>
        </p:txBody>
      </p:sp>
    </p:spTree>
    <p:extLst>
      <p:ext uri="{BB962C8B-B14F-4D97-AF65-F5344CB8AC3E}">
        <p14:creationId xmlns:p14="http://schemas.microsoft.com/office/powerpoint/2010/main" val="2915600978"/>
      </p:ext>
    </p:extLst>
  </p:cSld>
  <p:clrMapOvr>
    <a:masterClrMapping/>
  </p:clrMapOvr>
  <p:transition spd="slow">
    <p:wipe/>
  </p:transition>
  <p:hf hdr="0"/>
  <p:extLst>
    <p:ext uri="{DCECCB84-F9BA-43D5-87BE-67443E8EF086}">
      <p15:sldGuideLst xmlns:p15="http://schemas.microsoft.com/office/powerpoint/2012/main">
        <p15:guide id="1" pos="1971" userDrawn="1">
          <p15:clr>
            <a:srgbClr val="5ACBF0"/>
          </p15:clr>
        </p15:guide>
        <p15:guide id="2" pos="2162" userDrawn="1">
          <p15:clr>
            <a:srgbClr val="5ACBF0"/>
          </p15:clr>
        </p15:guide>
        <p15:guide id="3" pos="3747" userDrawn="1">
          <p15:clr>
            <a:srgbClr val="5ACBF0"/>
          </p15:clr>
        </p15:guide>
        <p15:guide id="4" pos="3938" userDrawn="1">
          <p15:clr>
            <a:srgbClr val="5ACBF0"/>
          </p15:clr>
        </p15:guide>
        <p15:guide id="7" pos="412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kg Fill: Right_2/3">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345741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3456432"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3457575" cy="380990"/>
          </a:xfrm>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sp>
        <p:nvSpPr>
          <p:cNvPr id="3" name="Rectangle 2">
            <a:extLst>
              <a:ext uri="{FF2B5EF4-FFF2-40B4-BE49-F238E27FC236}">
                <a16:creationId xmlns:a16="http://schemas.microsoft.com/office/drawing/2014/main" id="{074D4E22-DE65-02F6-244A-F23A1DA700C1}"/>
              </a:ext>
            </a:extLst>
          </p:cNvPr>
          <p:cNvSpPr/>
          <p:nvPr userDrawn="1"/>
        </p:nvSpPr>
        <p:spPr>
          <a:xfrm flipH="1">
            <a:off x="4371975" y="1"/>
            <a:ext cx="7820024"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solidFill>
                <a:schemeClr val="bg1"/>
              </a:solidFill>
            </a:endParaRPr>
          </a:p>
        </p:txBody>
      </p:sp>
      <p:pic>
        <p:nvPicPr>
          <p:cNvPr id="4" name="Picture 4">
            <a:extLst>
              <a:ext uri="{FF2B5EF4-FFF2-40B4-BE49-F238E27FC236}">
                <a16:creationId xmlns:a16="http://schemas.microsoft.com/office/drawing/2014/main" id="{F0B19171-72FA-772B-B9F6-98175AAE895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718071199"/>
      </p:ext>
    </p:extLst>
  </p:cSld>
  <p:clrMapOvr>
    <a:masterClrMapping/>
  </p:clrMapOvr>
  <p:transition spd="slow">
    <p:wipe/>
  </p:transition>
  <p:hf hdr="0"/>
  <p:extLst>
    <p:ext uri="{DCECCB84-F9BA-43D5-87BE-67443E8EF086}">
      <p15:sldGuideLst xmlns:p15="http://schemas.microsoft.com/office/powerpoint/2012/main">
        <p15:guide id="7" pos="2754">
          <p15:clr>
            <a:srgbClr val="9FCC3B"/>
          </p15:clr>
        </p15:guide>
        <p15:guide id="8" pos="2564">
          <p15:clr>
            <a:srgbClr val="9FCC3B"/>
          </p15:clr>
        </p15:guide>
        <p15:guide id="11" pos="29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rgbClr val="00243D"/>
        </a:solidFill>
        <a:effectLst/>
      </p:bgPr>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573665A-772F-5504-CD26-D905BA5A2CB5}"/>
              </a:ext>
            </a:extLst>
          </p:cNvPr>
          <p:cNvSpPr>
            <a:spLocks noGrp="1"/>
          </p:cNvSpPr>
          <p:nvPr>
            <p:ph type="pic" sz="quarter" idx="14"/>
          </p:nvPr>
        </p:nvSpPr>
        <p:spPr>
          <a:xfrm>
            <a:off x="8952896" y="1"/>
            <a:ext cx="3239104" cy="6858000"/>
          </a:xfrm>
          <a:prstGeom prst="rect">
            <a:avLst/>
          </a:prstGeom>
          <a:solidFill>
            <a:srgbClr val="676867"/>
          </a:solidFill>
        </p:spPr>
        <p:txBody>
          <a:bodyPr/>
          <a:lstStyle>
            <a:lvl1pPr>
              <a:defRPr>
                <a:latin typeface="Avenir Next LT Pro" panose="020B0504020202020204" pitchFamily="34" charset="77"/>
              </a:defRPr>
            </a:lvl1pPr>
          </a:lstStyle>
          <a:p>
            <a:r>
              <a:rPr lang="en-US"/>
              <a:t>Click icon to add picture</a:t>
            </a:r>
            <a:endParaRPr lang="en-US" dirty="0"/>
          </a:p>
        </p:txBody>
      </p:sp>
      <p:pic>
        <p:nvPicPr>
          <p:cNvPr id="6" name="Picture 5" descr="A white letter on a black background&#10;&#10;Description automatically generated">
            <a:extLst>
              <a:ext uri="{FF2B5EF4-FFF2-40B4-BE49-F238E27FC236}">
                <a16:creationId xmlns:a16="http://schemas.microsoft.com/office/drawing/2014/main" id="{F161E0DA-E65C-D772-383F-E83A2B781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0413" y="6327085"/>
            <a:ext cx="1398397" cy="302426"/>
          </a:xfrm>
          <a:prstGeom prst="rect">
            <a:avLst/>
          </a:prstGeom>
        </p:spPr>
      </p:pic>
      <p:sp>
        <p:nvSpPr>
          <p:cNvPr id="5" name="Text Placeholder 6">
            <a:extLst>
              <a:ext uri="{FF2B5EF4-FFF2-40B4-BE49-F238E27FC236}">
                <a16:creationId xmlns:a16="http://schemas.microsoft.com/office/drawing/2014/main" id="{70F93715-7F20-2C53-A777-327A3E00FB83}"/>
              </a:ext>
            </a:extLst>
          </p:cNvPr>
          <p:cNvSpPr>
            <a:spLocks noGrp="1"/>
          </p:cNvSpPr>
          <p:nvPr>
            <p:ph type="body" sz="quarter" idx="11" hasCustomPrompt="1"/>
          </p:nvPr>
        </p:nvSpPr>
        <p:spPr>
          <a:xfrm>
            <a:off x="1219148" y="3806282"/>
            <a:ext cx="7430028" cy="685542"/>
          </a:xfrm>
          <a:prstGeom prst="rect">
            <a:avLst/>
          </a:prstGeom>
        </p:spPr>
        <p:txBody>
          <a:bodyPr lIns="0"/>
          <a:lstStyle>
            <a:lvl1pPr marL="0" indent="0" algn="l" defTabSz="902757" rtl="0" eaLnBrk="1" fontAlgn="base" hangingPunct="1">
              <a:spcBef>
                <a:spcPts val="600"/>
              </a:spcBef>
              <a:spcAft>
                <a:spcPts val="900"/>
              </a:spcAft>
              <a:buClr>
                <a:schemeClr val="accent1"/>
              </a:buClr>
              <a:buSzPct val="120000"/>
              <a:buNone/>
              <a:defRPr lang="en-US" sz="1800" b="0" spc="0" baseline="0" dirty="0">
                <a:solidFill>
                  <a:srgbClr val="CFF4F4"/>
                </a:solidFill>
                <a:latin typeface="Avenir Next LT Pro" panose="020B0504020202020204" pitchFamily="34" charset="77"/>
                <a:ea typeface="+mn-ea"/>
                <a:cs typeface="+mn-cs"/>
              </a:defRPr>
            </a:lvl1pPr>
            <a:lvl2pPr marL="179766" indent="0">
              <a:buNone/>
              <a:defRPr/>
            </a:lvl2pPr>
            <a:lvl3pPr marL="364571" indent="0">
              <a:buNone/>
              <a:defRPr/>
            </a:lvl3pPr>
            <a:lvl4pPr marL="544337" indent="0">
              <a:buNone/>
              <a:defRPr/>
            </a:lvl4pPr>
            <a:lvl5pPr marL="729142" indent="0">
              <a:buNone/>
              <a:defRPr/>
            </a:lvl5pPr>
          </a:lstStyle>
          <a:p>
            <a:pPr marL="0" lvl="0" indent="0" algn="l" defTabSz="902757" rtl="0" eaLnBrk="1" fontAlgn="base" hangingPunct="1">
              <a:spcBef>
                <a:spcPts val="600"/>
              </a:spcBef>
              <a:spcAft>
                <a:spcPts val="900"/>
              </a:spcAft>
              <a:buClr>
                <a:schemeClr val="accent1"/>
              </a:buClr>
              <a:buSzPct val="120000"/>
              <a:buNone/>
            </a:pPr>
            <a:r>
              <a:rPr lang="en-US" dirty="0"/>
              <a:t>Subhead and/or Date</a:t>
            </a:r>
          </a:p>
        </p:txBody>
      </p:sp>
      <p:sp>
        <p:nvSpPr>
          <p:cNvPr id="7" name="Title 1">
            <a:extLst>
              <a:ext uri="{FF2B5EF4-FFF2-40B4-BE49-F238E27FC236}">
                <a16:creationId xmlns:a16="http://schemas.microsoft.com/office/drawing/2014/main" id="{50BD1748-835F-1350-3327-98D0CB937194}"/>
              </a:ext>
            </a:extLst>
          </p:cNvPr>
          <p:cNvSpPr>
            <a:spLocks noGrp="1"/>
          </p:cNvSpPr>
          <p:nvPr>
            <p:ph type="title" hasCustomPrompt="1"/>
          </p:nvPr>
        </p:nvSpPr>
        <p:spPr>
          <a:xfrm>
            <a:off x="1166688" y="2206125"/>
            <a:ext cx="7482123" cy="1562058"/>
          </a:xfrm>
        </p:spPr>
        <p:txBody>
          <a:bodyPr anchor="b" anchorCtr="0"/>
          <a:lstStyle>
            <a:lvl1pPr algn="l" defTabSz="902757" rtl="0" eaLnBrk="1" fontAlgn="base" hangingPunct="1">
              <a:lnSpc>
                <a:spcPts val="5200"/>
              </a:lnSpc>
              <a:spcBef>
                <a:spcPct val="0"/>
              </a:spcBef>
              <a:spcAft>
                <a:spcPct val="0"/>
              </a:spcAft>
              <a:defRPr lang="en-GB" sz="5397" b="0" cap="all" spc="0" baseline="0" dirty="0">
                <a:solidFill>
                  <a:schemeClr val="bg1"/>
                </a:solidFill>
                <a:latin typeface="+mj-lt"/>
                <a:ea typeface="+mj-ea"/>
                <a:cs typeface="+mj-cs"/>
              </a:defRPr>
            </a:lvl1pPr>
          </a:lstStyle>
          <a:p>
            <a:r>
              <a:rPr lang="en-GB" dirty="0"/>
              <a:t>LARGE TITLE</a:t>
            </a:r>
            <a:br>
              <a:rPr lang="en-GB" dirty="0"/>
            </a:br>
            <a:r>
              <a:rPr lang="en-GB" dirty="0"/>
              <a:t>1, 2 or 3 LINES</a:t>
            </a:r>
          </a:p>
        </p:txBody>
      </p:sp>
      <p:sp>
        <p:nvSpPr>
          <p:cNvPr id="8" name="Rectangle 7">
            <a:extLst>
              <a:ext uri="{FF2B5EF4-FFF2-40B4-BE49-F238E27FC236}">
                <a16:creationId xmlns:a16="http://schemas.microsoft.com/office/drawing/2014/main" id="{B2309E0E-C72B-5B6D-49C5-71A8DDE8EA81}"/>
              </a:ext>
            </a:extLst>
          </p:cNvPr>
          <p:cNvSpPr/>
          <p:nvPr userDrawn="1"/>
        </p:nvSpPr>
        <p:spPr>
          <a:xfrm>
            <a:off x="312738" y="1"/>
            <a:ext cx="601200" cy="6858000"/>
          </a:xfrm>
          <a:prstGeom prst="rect">
            <a:avLst/>
          </a:prstGeom>
          <a:pattFill prst="wdUpDiag">
            <a:fgClr>
              <a:srgbClr val="006888"/>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701" b="1" dirty="0"/>
          </a:p>
        </p:txBody>
      </p:sp>
      <p:sp>
        <p:nvSpPr>
          <p:cNvPr id="3" name="Text Placeholder 11">
            <a:extLst>
              <a:ext uri="{FF2B5EF4-FFF2-40B4-BE49-F238E27FC236}">
                <a16:creationId xmlns:a16="http://schemas.microsoft.com/office/drawing/2014/main" id="{82E1E107-E14B-ECCF-512B-780830B51707}"/>
              </a:ext>
            </a:extLst>
          </p:cNvPr>
          <p:cNvSpPr>
            <a:spLocks noGrp="1"/>
          </p:cNvSpPr>
          <p:nvPr>
            <p:ph type="body" sz="quarter" idx="33" hasCustomPrompt="1"/>
          </p:nvPr>
        </p:nvSpPr>
        <p:spPr>
          <a:xfrm>
            <a:off x="1219148" y="316032"/>
            <a:ext cx="7429663" cy="555847"/>
          </a:xfrm>
        </p:spPr>
        <p:txBody>
          <a:bodyPr/>
          <a:lstStyle>
            <a:lvl1pPr>
              <a:spcBef>
                <a:spcPts val="0"/>
              </a:spcBef>
              <a:defRPr lang="en-US" sz="800" b="0" i="1" cap="all" spc="0" baseline="0" dirty="0">
                <a:solidFill>
                  <a:schemeClr val="bg1"/>
                </a:solidFill>
                <a:latin typeface="+mn-lt"/>
                <a:ea typeface="+mn-ea"/>
                <a:cs typeface="+mn-cs"/>
              </a:defRPr>
            </a:lvl1pPr>
          </a:lstStyle>
          <a:p>
            <a:pPr lvl="0" algn="l" defTabSz="902757" rtl="0" eaLnBrk="1" fontAlgn="base" hangingPunct="1">
              <a:spcBef>
                <a:spcPts val="0"/>
              </a:spcBef>
              <a:spcAft>
                <a:spcPts val="0"/>
              </a:spcAft>
              <a:buClr>
                <a:schemeClr val="accent1"/>
              </a:buClr>
              <a:buSzPct val="120000"/>
            </a:pPr>
            <a:r>
              <a:rPr lang="en-US" dirty="0"/>
              <a:t>Global Approval Audience</a:t>
            </a:r>
          </a:p>
        </p:txBody>
      </p:sp>
      <p:sp>
        <p:nvSpPr>
          <p:cNvPr id="11" name="Date Placeholder 10">
            <a:extLst>
              <a:ext uri="{FF2B5EF4-FFF2-40B4-BE49-F238E27FC236}">
                <a16:creationId xmlns:a16="http://schemas.microsoft.com/office/drawing/2014/main" id="{80E29666-2855-1F25-CC77-62216A6BEBA2}"/>
              </a:ext>
            </a:extLst>
          </p:cNvPr>
          <p:cNvSpPr>
            <a:spLocks noGrp="1"/>
          </p:cNvSpPr>
          <p:nvPr>
            <p:ph type="dt" sz="half" idx="34"/>
          </p:nvPr>
        </p:nvSpPr>
        <p:spPr>
          <a:xfrm>
            <a:off x="1219200" y="6517523"/>
            <a:ext cx="5486400"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4" name="Footer Placeholder 9">
            <a:extLst>
              <a:ext uri="{FF2B5EF4-FFF2-40B4-BE49-F238E27FC236}">
                <a16:creationId xmlns:a16="http://schemas.microsoft.com/office/drawing/2014/main" id="{631CFE54-AD2D-4F78-0C77-632177FECEA3}"/>
              </a:ext>
            </a:extLst>
          </p:cNvPr>
          <p:cNvSpPr>
            <a:spLocks noGrp="1"/>
          </p:cNvSpPr>
          <p:nvPr>
            <p:ph type="ftr" sz="quarter" idx="35"/>
          </p:nvPr>
        </p:nvSpPr>
        <p:spPr>
          <a:xfrm>
            <a:off x="1219148" y="5745119"/>
            <a:ext cx="7429552" cy="38099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160875784"/>
      </p:ext>
    </p:extLst>
  </p:cSld>
  <p:clrMapOvr>
    <a:masterClrMapping/>
  </p:clrMapOvr>
  <p:transition spd="slow">
    <p:wipe/>
  </p:transition>
  <p:hf hdr="0"/>
  <p:extLst>
    <p:ext uri="{DCECCB84-F9BA-43D5-87BE-67443E8EF086}">
      <p15:sldGuideLst xmlns:p15="http://schemas.microsoft.com/office/powerpoint/2012/main">
        <p15:guide id="1" pos="576" userDrawn="1">
          <p15:clr>
            <a:srgbClr val="FBAE40"/>
          </p15:clr>
        </p15:guide>
        <p15:guide id="2" pos="5640" userDrawn="1">
          <p15:clr>
            <a:srgbClr val="FBAE40"/>
          </p15:clr>
        </p15:guide>
        <p15:guide id="3" pos="5448" userDrawn="1">
          <p15:clr>
            <a:srgbClr val="FBAE40"/>
          </p15:clr>
        </p15:guide>
        <p15:guide id="4"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kg Fill: Left_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4D4E22-DE65-02F6-244A-F23A1DA700C1}"/>
              </a:ext>
            </a:extLst>
          </p:cNvPr>
          <p:cNvSpPr/>
          <p:nvPr userDrawn="1"/>
        </p:nvSpPr>
        <p:spPr>
          <a:xfrm>
            <a:off x="0" y="1"/>
            <a:ext cx="4371975"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solidFill>
                <a:schemeClr val="bg1"/>
              </a:solidFill>
            </a:endParaRPr>
          </a:p>
        </p:txBody>
      </p:sp>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345741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3456432"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3457575" cy="380990"/>
          </a:xfrm>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lvl1pPr>
              <a:defRPr>
                <a:solidFill>
                  <a:schemeClr val="bg1"/>
                </a:solidFill>
              </a:defRPr>
            </a:lvl1pPr>
          </a:lstStyle>
          <a:p>
            <a:fld id="{A0F3113C-1AF5-45DE-BE8A-2E373BED76C7}" type="slidenum">
              <a:rPr lang="en-US" smtClean="0"/>
              <a:pPr/>
              <a:t>‹#›</a:t>
            </a:fld>
            <a:endParaRPr lang="en-US" dirty="0"/>
          </a:p>
        </p:txBody>
      </p:sp>
    </p:spTree>
    <p:extLst>
      <p:ext uri="{BB962C8B-B14F-4D97-AF65-F5344CB8AC3E}">
        <p14:creationId xmlns:p14="http://schemas.microsoft.com/office/powerpoint/2010/main" val="1249327159"/>
      </p:ext>
    </p:extLst>
  </p:cSld>
  <p:clrMapOvr>
    <a:masterClrMapping/>
  </p:clrMapOvr>
  <p:transition spd="slow">
    <p:wipe/>
  </p:transition>
  <p:hf hdr="0"/>
  <p:extLst>
    <p:ext uri="{DCECCB84-F9BA-43D5-87BE-67443E8EF086}">
      <p15:sldGuideLst xmlns:p15="http://schemas.microsoft.com/office/powerpoint/2012/main">
        <p15:guide id="7" pos="2754">
          <p15:clr>
            <a:srgbClr val="9FCC3B"/>
          </p15:clr>
        </p15:guide>
        <p15:guide id="8" pos="2564">
          <p15:clr>
            <a:srgbClr val="9FCC3B"/>
          </p15:clr>
        </p15:guide>
        <p15:guide id="11" pos="294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kg Fill: Right_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9FBC9D-1802-0812-A331-52B5CDABC5DE}"/>
              </a:ext>
            </a:extLst>
          </p:cNvPr>
          <p:cNvSpPr/>
          <p:nvPr userDrawn="1"/>
        </p:nvSpPr>
        <p:spPr>
          <a:xfrm flipH="1">
            <a:off x="7824788" y="1"/>
            <a:ext cx="4367211"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solidFill>
                <a:schemeClr val="bg1"/>
              </a:solidFill>
            </a:endParaRPr>
          </a:p>
        </p:txBody>
      </p:sp>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6910069"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6912864"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6910388" cy="380990"/>
          </a:xfrm>
        </p:spPr>
        <p:txBody>
          <a:body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p>
            <a:fld id="{A0F3113C-1AF5-45DE-BE8A-2E373BED76C7}" type="slidenum">
              <a:rPr lang="en-US" smtClean="0"/>
              <a:pPr/>
              <a:t>‹#›</a:t>
            </a:fld>
            <a:endParaRPr lang="en-US" dirty="0"/>
          </a:p>
        </p:txBody>
      </p:sp>
      <p:pic>
        <p:nvPicPr>
          <p:cNvPr id="4" name="Picture 4">
            <a:extLst>
              <a:ext uri="{FF2B5EF4-FFF2-40B4-BE49-F238E27FC236}">
                <a16:creationId xmlns:a16="http://schemas.microsoft.com/office/drawing/2014/main" id="{2A2BB2D7-690E-FA34-54C0-05A44A84EB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260717842"/>
      </p:ext>
    </p:extLst>
  </p:cSld>
  <p:clrMapOvr>
    <a:masterClrMapping/>
  </p:clrMapOvr>
  <p:transition spd="slow">
    <p:wipe/>
  </p:transition>
  <p:hf hdr="0"/>
  <p:extLst>
    <p:ext uri="{DCECCB84-F9BA-43D5-87BE-67443E8EF086}">
      <p15:sldGuideLst xmlns:p15="http://schemas.microsoft.com/office/powerpoint/2012/main">
        <p15:guide id="9" pos="4929" userDrawn="1">
          <p15:clr>
            <a:srgbClr val="9FCC3B"/>
          </p15:clr>
        </p15:guide>
        <p15:guide id="10" pos="5121" userDrawn="1">
          <p15:clr>
            <a:srgbClr val="9FCC3B"/>
          </p15:clr>
        </p15:guide>
        <p15:guide id="11" pos="47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kg Fill: Left_2/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9FBC9D-1802-0812-A331-52B5CDABC5DE}"/>
              </a:ext>
            </a:extLst>
          </p:cNvPr>
          <p:cNvSpPr/>
          <p:nvPr userDrawn="1"/>
        </p:nvSpPr>
        <p:spPr>
          <a:xfrm>
            <a:off x="0" y="1"/>
            <a:ext cx="7824788"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solidFill>
                <a:schemeClr val="bg1"/>
              </a:solidFill>
            </a:endParaRPr>
          </a:p>
        </p:txBody>
      </p:sp>
      <p:sp>
        <p:nvSpPr>
          <p:cNvPr id="2" name="Text Placeholder 7">
            <a:extLst>
              <a:ext uri="{FF2B5EF4-FFF2-40B4-BE49-F238E27FC236}">
                <a16:creationId xmlns:a16="http://schemas.microsoft.com/office/drawing/2014/main" id="{9A1D333B-87D1-36D7-13FA-3F78A2FD541C}"/>
              </a:ext>
            </a:extLst>
          </p:cNvPr>
          <p:cNvSpPr>
            <a:spLocks noGrp="1"/>
          </p:cNvSpPr>
          <p:nvPr>
            <p:ph type="body" sz="quarter" idx="18" hasCustomPrompt="1"/>
          </p:nvPr>
        </p:nvSpPr>
        <p:spPr>
          <a:xfrm>
            <a:off x="609601" y="304091"/>
            <a:ext cx="6910069"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lvl="0"/>
            <a:r>
              <a:rPr lang="en-US" dirty="0"/>
              <a:t>LOB OR Section Title</a:t>
            </a:r>
          </a:p>
        </p:txBody>
      </p:sp>
      <p:sp>
        <p:nvSpPr>
          <p:cNvPr id="10" name="Date Placeholder 9">
            <a:extLst>
              <a:ext uri="{FF2B5EF4-FFF2-40B4-BE49-F238E27FC236}">
                <a16:creationId xmlns:a16="http://schemas.microsoft.com/office/drawing/2014/main" id="{41425E27-B2A7-ADF6-A93F-BB7214228C7F}"/>
              </a:ext>
            </a:extLst>
          </p:cNvPr>
          <p:cNvSpPr>
            <a:spLocks noGrp="1"/>
          </p:cNvSpPr>
          <p:nvPr>
            <p:ph type="dt" sz="half" idx="19"/>
          </p:nvPr>
        </p:nvSpPr>
        <p:spPr>
          <a:xfrm>
            <a:off x="612775" y="6517523"/>
            <a:ext cx="6912864"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FE890A30-B212-9106-C4E1-73EDC8D955D0}"/>
              </a:ext>
            </a:extLst>
          </p:cNvPr>
          <p:cNvSpPr>
            <a:spLocks noGrp="1"/>
          </p:cNvSpPr>
          <p:nvPr>
            <p:ph type="ftr" sz="quarter" idx="20"/>
          </p:nvPr>
        </p:nvSpPr>
        <p:spPr>
          <a:xfrm>
            <a:off x="612775" y="5928292"/>
            <a:ext cx="6910388" cy="380990"/>
          </a:xfrm>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2B547663-3C51-A6F2-6289-7AC25EC29955}"/>
              </a:ext>
            </a:extLst>
          </p:cNvPr>
          <p:cNvSpPr>
            <a:spLocks noGrp="1"/>
          </p:cNvSpPr>
          <p:nvPr>
            <p:ph type="sldNum" sz="quarter" idx="21"/>
          </p:nvPr>
        </p:nvSpPr>
        <p:spPr/>
        <p:txBody>
          <a:bodyPr/>
          <a:lstStyle>
            <a:lvl1pPr>
              <a:defRPr>
                <a:solidFill>
                  <a:schemeClr val="bg1"/>
                </a:solidFill>
              </a:defRPr>
            </a:lvl1pPr>
          </a:lstStyle>
          <a:p>
            <a:fld id="{A0F3113C-1AF5-45DE-BE8A-2E373BED76C7}" type="slidenum">
              <a:rPr lang="en-US" smtClean="0"/>
              <a:pPr/>
              <a:t>‹#›</a:t>
            </a:fld>
            <a:endParaRPr lang="en-US" dirty="0"/>
          </a:p>
        </p:txBody>
      </p:sp>
    </p:spTree>
    <p:extLst>
      <p:ext uri="{BB962C8B-B14F-4D97-AF65-F5344CB8AC3E}">
        <p14:creationId xmlns:p14="http://schemas.microsoft.com/office/powerpoint/2010/main" val="2924064992"/>
      </p:ext>
    </p:extLst>
  </p:cSld>
  <p:clrMapOvr>
    <a:masterClrMapping/>
  </p:clrMapOvr>
  <p:transition spd="slow">
    <p:wipe/>
  </p:transition>
  <p:hf hdr="0"/>
  <p:extLst>
    <p:ext uri="{DCECCB84-F9BA-43D5-87BE-67443E8EF086}">
      <p15:sldGuideLst xmlns:p15="http://schemas.microsoft.com/office/powerpoint/2012/main">
        <p15:guide id="9" pos="4929" userDrawn="1">
          <p15:clr>
            <a:srgbClr val="9FCC3B"/>
          </p15:clr>
        </p15:guide>
        <p15:guide id="10" pos="5120" userDrawn="1">
          <p15:clr>
            <a:srgbClr val="9FCC3B"/>
          </p15:clr>
        </p15:guide>
        <p15:guide id="11" pos="47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4" name="Content Placeholder 3"/>
          <p:cNvSpPr>
            <a:spLocks noGrp="1"/>
          </p:cNvSpPr>
          <p:nvPr>
            <p:ph sz="quarter" idx="31"/>
          </p:nvPr>
        </p:nvSpPr>
        <p:spPr>
          <a:xfrm>
            <a:off x="6248044" y="1523812"/>
            <a:ext cx="5334104" cy="419118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2" y="1523812"/>
            <a:ext cx="5333495" cy="419118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4EF2468B-2197-D40D-0164-1540F28C3E0A}"/>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DF15056C-EEE1-C9AD-5E95-84681EBE64F4}"/>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5" name="Footer Placeholder 4">
            <a:extLst>
              <a:ext uri="{FF2B5EF4-FFF2-40B4-BE49-F238E27FC236}">
                <a16:creationId xmlns:a16="http://schemas.microsoft.com/office/drawing/2014/main" id="{4B38DF91-76AD-65EB-A96E-EA402F8A0ED2}"/>
              </a:ext>
            </a:extLst>
          </p:cNvPr>
          <p:cNvSpPr>
            <a:spLocks noGrp="1"/>
          </p:cNvSpPr>
          <p:nvPr>
            <p:ph type="ftr" sz="quarter" idx="33"/>
          </p:nvPr>
        </p:nvSpPr>
        <p:spPr/>
        <p:txBody>
          <a:bodyPr/>
          <a:lstStyle/>
          <a:p>
            <a:endParaRPr lang="en-US" dirty="0"/>
          </a:p>
        </p:txBody>
      </p:sp>
      <p:sp>
        <p:nvSpPr>
          <p:cNvPr id="8" name="Slide Number Placeholder 7">
            <a:extLst>
              <a:ext uri="{FF2B5EF4-FFF2-40B4-BE49-F238E27FC236}">
                <a16:creationId xmlns:a16="http://schemas.microsoft.com/office/drawing/2014/main" id="{57449664-C445-BEC5-7D20-14B55A92944B}"/>
              </a:ext>
            </a:extLst>
          </p:cNvPr>
          <p:cNvSpPr>
            <a:spLocks noGrp="1"/>
          </p:cNvSpPr>
          <p:nvPr>
            <p:ph type="sldNum" sz="quarter" idx="34"/>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2E2FF2B4-40E2-B230-6F9C-508DBEE20E0E}"/>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2" name="Title 11">
            <a:extLst>
              <a:ext uri="{FF2B5EF4-FFF2-40B4-BE49-F238E27FC236}">
                <a16:creationId xmlns:a16="http://schemas.microsoft.com/office/drawing/2014/main" id="{174D1ED6-826A-122F-F542-2EBE2B1A9ED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646686318"/>
      </p:ext>
    </p:extLst>
  </p:cSld>
  <p:clrMapOvr>
    <a:masterClrMapping/>
  </p:clrMapOvr>
  <p:transition spd="slow">
    <p:wipe/>
  </p:transition>
  <p:extLst>
    <p:ext uri="{DCECCB84-F9BA-43D5-87BE-67443E8EF086}">
      <p15:sldGuideLst xmlns:p15="http://schemas.microsoft.com/office/powerpoint/2012/main">
        <p15:guide id="1" orient="horz" pos="958" userDrawn="1">
          <p15:clr>
            <a:srgbClr val="FBAE40"/>
          </p15:clr>
        </p15:guide>
        <p15:guide id="2" pos="3744" userDrawn="1">
          <p15:clr>
            <a:srgbClr val="5ACBF0"/>
          </p15:clr>
        </p15:guide>
        <p15:guide id="3" pos="3935"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_Title_Subtitle_Content">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ABC7191E-D4B1-5944-831B-8DD70BF953F6}"/>
              </a:ext>
            </a:extLst>
          </p:cNvPr>
          <p:cNvSpPr>
            <a:spLocks noGrp="1"/>
          </p:cNvSpPr>
          <p:nvPr>
            <p:ph type="pic" sz="quarter" idx="17"/>
          </p:nvPr>
        </p:nvSpPr>
        <p:spPr>
          <a:xfrm>
            <a:off x="6248400" y="1"/>
            <a:ext cx="5943602" cy="6857999"/>
          </a:xfrm>
          <a:prstGeom prst="rect">
            <a:avLst/>
          </a:prstGeom>
          <a:solidFill>
            <a:srgbClr val="808183"/>
          </a:solidFill>
          <a:ln>
            <a:noFill/>
          </a:ln>
        </p:spPr>
        <p:txBody>
          <a:bodyPr/>
          <a:lstStyle>
            <a:lvl1pPr>
              <a:defRPr>
                <a:latin typeface="Avenir Next LT Pro" panose="020B0504020202020204" pitchFamily="34" charset="77"/>
              </a:defRPr>
            </a:lvl1pPr>
          </a:lstStyle>
          <a:p>
            <a:r>
              <a:rPr lang="en-US"/>
              <a:t>Click icon to add picture</a:t>
            </a:r>
            <a:endParaRPr lang="en-US" dirty="0"/>
          </a:p>
        </p:txBody>
      </p:sp>
      <p:sp>
        <p:nvSpPr>
          <p:cNvPr id="12" name="Text Placeholder 3">
            <a:extLst>
              <a:ext uri="{FF2B5EF4-FFF2-40B4-BE49-F238E27FC236}">
                <a16:creationId xmlns:a16="http://schemas.microsoft.com/office/drawing/2014/main" id="{781CBDD1-BE12-3443-91C4-432DF6A29A6F}"/>
              </a:ext>
            </a:extLst>
          </p:cNvPr>
          <p:cNvSpPr>
            <a:spLocks noGrp="1"/>
          </p:cNvSpPr>
          <p:nvPr>
            <p:ph type="body" sz="quarter" idx="20"/>
          </p:nvPr>
        </p:nvSpPr>
        <p:spPr>
          <a:xfrm>
            <a:off x="609851" y="1523815"/>
            <a:ext cx="5330952" cy="4191185"/>
          </a:xfrm>
          <a:prstGeom prst="rect">
            <a:avLst/>
          </a:prstGeom>
          <a:noFill/>
        </p:spPr>
        <p:txBody>
          <a:bodyPr lIns="0" tIns="0" rIns="0"/>
          <a:lstStyle>
            <a:lvl1pPr>
              <a:defRPr>
                <a:solidFill>
                  <a:srgbClr val="00485E"/>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3C0D2DA1-F3E9-C65A-7BF8-07585DBFE317}"/>
              </a:ext>
            </a:extLst>
          </p:cNvPr>
          <p:cNvSpPr>
            <a:spLocks noGrp="1"/>
          </p:cNvSpPr>
          <p:nvPr>
            <p:ph type="body" sz="quarter" idx="18" hasCustomPrompt="1"/>
          </p:nvPr>
        </p:nvSpPr>
        <p:spPr>
          <a:xfrm>
            <a:off x="609602" y="304091"/>
            <a:ext cx="5330952"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7" name="Date Placeholder 6">
            <a:extLst>
              <a:ext uri="{FF2B5EF4-FFF2-40B4-BE49-F238E27FC236}">
                <a16:creationId xmlns:a16="http://schemas.microsoft.com/office/drawing/2014/main" id="{1B9C1CE5-D63A-9DA3-BAB5-6FE41D988107}"/>
              </a:ext>
            </a:extLst>
          </p:cNvPr>
          <p:cNvSpPr>
            <a:spLocks noGrp="1"/>
          </p:cNvSpPr>
          <p:nvPr>
            <p:ph type="dt" sz="half" idx="21"/>
          </p:nvPr>
        </p:nvSpPr>
        <p:spPr>
          <a:xfrm>
            <a:off x="612775" y="6517523"/>
            <a:ext cx="5330952"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E2C77210-5465-D162-77BC-64F5C3FF3F80}"/>
              </a:ext>
            </a:extLst>
          </p:cNvPr>
          <p:cNvSpPr>
            <a:spLocks noGrp="1"/>
          </p:cNvSpPr>
          <p:nvPr>
            <p:ph type="ftr" sz="quarter" idx="22"/>
          </p:nvPr>
        </p:nvSpPr>
        <p:spPr>
          <a:xfrm>
            <a:off x="612774" y="5928292"/>
            <a:ext cx="5330952" cy="380990"/>
          </a:xfrm>
        </p:spPr>
        <p:txBody>
          <a:bodyPr/>
          <a:lstStyle/>
          <a:p>
            <a:endParaRPr lang="en-US" dirty="0"/>
          </a:p>
        </p:txBody>
      </p:sp>
      <p:sp>
        <p:nvSpPr>
          <p:cNvPr id="9" name="Slide Number Placeholder 8">
            <a:extLst>
              <a:ext uri="{FF2B5EF4-FFF2-40B4-BE49-F238E27FC236}">
                <a16:creationId xmlns:a16="http://schemas.microsoft.com/office/drawing/2014/main" id="{76BAF834-595C-198F-73BE-BFF07B205306}"/>
              </a:ext>
            </a:extLst>
          </p:cNvPr>
          <p:cNvSpPr>
            <a:spLocks noGrp="1"/>
          </p:cNvSpPr>
          <p:nvPr>
            <p:ph type="sldNum" sz="quarter" idx="23"/>
          </p:nvPr>
        </p:nvSpPr>
        <p:spPr/>
        <p:txBody>
          <a:bodyPr/>
          <a:lstStyle/>
          <a:p>
            <a:fld id="{A0F3113C-1AF5-45DE-BE8A-2E373BED76C7}" type="slidenum">
              <a:rPr lang="en-US" smtClean="0"/>
              <a:pPr/>
              <a:t>‹#›</a:t>
            </a:fld>
            <a:endParaRPr lang="en-US" dirty="0"/>
          </a:p>
        </p:txBody>
      </p:sp>
      <p:sp>
        <p:nvSpPr>
          <p:cNvPr id="4" name="Text Placeholder 5">
            <a:extLst>
              <a:ext uri="{FF2B5EF4-FFF2-40B4-BE49-F238E27FC236}">
                <a16:creationId xmlns:a16="http://schemas.microsoft.com/office/drawing/2014/main" id="{E6EBD7B0-B5D3-838B-5DFB-53CFA3EC5097}"/>
              </a:ext>
            </a:extLst>
          </p:cNvPr>
          <p:cNvSpPr>
            <a:spLocks noGrp="1"/>
          </p:cNvSpPr>
          <p:nvPr>
            <p:ph type="body" sz="quarter" idx="11" hasCustomPrompt="1"/>
          </p:nvPr>
        </p:nvSpPr>
        <p:spPr>
          <a:xfrm>
            <a:off x="612775" y="1093795"/>
            <a:ext cx="5327779"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6" name="Title 5">
            <a:extLst>
              <a:ext uri="{FF2B5EF4-FFF2-40B4-BE49-F238E27FC236}">
                <a16:creationId xmlns:a16="http://schemas.microsoft.com/office/drawing/2014/main" id="{84834502-4195-DB14-9E06-9A68EDA9758F}"/>
              </a:ext>
            </a:extLst>
          </p:cNvPr>
          <p:cNvSpPr>
            <a:spLocks noGrp="1"/>
          </p:cNvSpPr>
          <p:nvPr>
            <p:ph type="title" hasCustomPrompt="1"/>
          </p:nvPr>
        </p:nvSpPr>
        <p:spPr/>
        <p:txBody>
          <a:bodyPr/>
          <a:lstStyle/>
          <a:p>
            <a:r>
              <a:rPr lang="en-US" dirty="0"/>
              <a:t>Click to Edit Master Title Style</a:t>
            </a:r>
          </a:p>
        </p:txBody>
      </p:sp>
      <p:pic>
        <p:nvPicPr>
          <p:cNvPr id="3" name="Picture 4">
            <a:extLst>
              <a:ext uri="{FF2B5EF4-FFF2-40B4-BE49-F238E27FC236}">
                <a16:creationId xmlns:a16="http://schemas.microsoft.com/office/drawing/2014/main" id="{DB329D70-3872-8177-494B-AAA089D428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3612397886"/>
      </p:ext>
    </p:extLst>
  </p:cSld>
  <p:clrMapOvr>
    <a:masterClrMapping/>
  </p:clrMapOvr>
  <p:transition spd="slow">
    <p:wipe/>
  </p:transition>
  <p:hf hdr="0"/>
  <p:extLst>
    <p:ext uri="{DCECCB84-F9BA-43D5-87BE-67443E8EF086}">
      <p15:sldGuideLst xmlns:p15="http://schemas.microsoft.com/office/powerpoint/2012/main">
        <p15:guide id="1" orient="horz" pos="958" userDrawn="1">
          <p15:clr>
            <a:srgbClr val="FBAE40"/>
          </p15:clr>
        </p15:guide>
        <p15:guide id="2" pos="3747" userDrawn="1">
          <p15:clr>
            <a:srgbClr val="5ACBF0"/>
          </p15:clr>
        </p15:guide>
        <p15:guide id="3" pos="393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_Headline">
    <p:spTree>
      <p:nvGrpSpPr>
        <p:cNvPr id="1" name=""/>
        <p:cNvGrpSpPr/>
        <p:nvPr/>
      </p:nvGrpSpPr>
      <p:grpSpPr>
        <a:xfrm>
          <a:off x="0" y="0"/>
          <a:ext cx="0" cy="0"/>
          <a:chOff x="0" y="0"/>
          <a:chExt cx="0" cy="0"/>
        </a:xfrm>
      </p:grpSpPr>
      <p:sp>
        <p:nvSpPr>
          <p:cNvPr id="24" name="Picture Placeholder 15">
            <a:extLst>
              <a:ext uri="{FF2B5EF4-FFF2-40B4-BE49-F238E27FC236}">
                <a16:creationId xmlns:a16="http://schemas.microsoft.com/office/drawing/2014/main" id="{33148F70-AFB4-0151-EA12-DC39FED8F95D}"/>
              </a:ext>
            </a:extLst>
          </p:cNvPr>
          <p:cNvSpPr>
            <a:spLocks noGrp="1"/>
          </p:cNvSpPr>
          <p:nvPr>
            <p:ph type="pic" sz="quarter" idx="19"/>
          </p:nvPr>
        </p:nvSpPr>
        <p:spPr>
          <a:xfrm>
            <a:off x="6246813" y="-1180"/>
            <a:ext cx="5945187" cy="6859180"/>
          </a:xfrm>
          <a:prstGeom prst="rect">
            <a:avLst/>
          </a:prstGeom>
          <a:solidFill>
            <a:srgbClr val="808183"/>
          </a:solidFill>
          <a:ln>
            <a:noFill/>
          </a:ln>
        </p:spPr>
        <p:txBody>
          <a:bodyPr/>
          <a:lstStyle>
            <a:lvl1pPr>
              <a:defRPr>
                <a:latin typeface="Avenir Next LT Pro" panose="020B0504020202020204" pitchFamily="34" charset="77"/>
              </a:defRPr>
            </a:lvl1pPr>
          </a:lstStyle>
          <a:p>
            <a:r>
              <a:rPr lang="en-US"/>
              <a:t>Click icon to add picture</a:t>
            </a:r>
            <a:endParaRPr lang="en-US" dirty="0"/>
          </a:p>
        </p:txBody>
      </p:sp>
      <p:sp>
        <p:nvSpPr>
          <p:cNvPr id="7" name="Title 1">
            <a:extLst>
              <a:ext uri="{FF2B5EF4-FFF2-40B4-BE49-F238E27FC236}">
                <a16:creationId xmlns:a16="http://schemas.microsoft.com/office/drawing/2014/main" id="{084FA926-BC3B-F333-93D6-1A7ABFDD5C61}"/>
              </a:ext>
            </a:extLst>
          </p:cNvPr>
          <p:cNvSpPr>
            <a:spLocks noGrp="1"/>
          </p:cNvSpPr>
          <p:nvPr>
            <p:ph type="title" hasCustomPrompt="1"/>
          </p:nvPr>
        </p:nvSpPr>
        <p:spPr>
          <a:xfrm>
            <a:off x="609602" y="2566264"/>
            <a:ext cx="5340096" cy="461665"/>
          </a:xfrm>
        </p:spPr>
        <p:txBody>
          <a:bodyPr rIns="0" anchor="b" anchorCtr="0"/>
          <a:lstStyle>
            <a:lvl1pPr>
              <a:lnSpc>
                <a:spcPts val="4400"/>
              </a:lnSpc>
              <a:defRPr sz="4400" cap="all" baseline="0">
                <a:solidFill>
                  <a:srgbClr val="00485E"/>
                </a:solidFill>
                <a:latin typeface="Avenir Next LT Pro" panose="020B0504020202020204" pitchFamily="34" charset="77"/>
              </a:defRPr>
            </a:lvl1pPr>
          </a:lstStyle>
          <a:p>
            <a:r>
              <a:rPr lang="en-US" dirty="0"/>
              <a:t>SHORT </a:t>
            </a:r>
            <a:br>
              <a:rPr lang="en-US" dirty="0"/>
            </a:br>
            <a:r>
              <a:rPr lang="en-US" dirty="0"/>
              <a:t>HEADLINE</a:t>
            </a:r>
          </a:p>
        </p:txBody>
      </p:sp>
      <p:sp>
        <p:nvSpPr>
          <p:cNvPr id="8" name="Text Placeholder 29">
            <a:extLst>
              <a:ext uri="{FF2B5EF4-FFF2-40B4-BE49-F238E27FC236}">
                <a16:creationId xmlns:a16="http://schemas.microsoft.com/office/drawing/2014/main" id="{7CF4FB5C-56E1-6527-B79A-323715E748C0}"/>
              </a:ext>
            </a:extLst>
          </p:cNvPr>
          <p:cNvSpPr>
            <a:spLocks noGrp="1"/>
          </p:cNvSpPr>
          <p:nvPr>
            <p:ph type="body" sz="quarter" idx="24"/>
          </p:nvPr>
        </p:nvSpPr>
        <p:spPr>
          <a:xfrm>
            <a:off x="609852" y="3229456"/>
            <a:ext cx="5340096" cy="2485544"/>
          </a:xfrm>
        </p:spPr>
        <p:txBody>
          <a:bodyPr/>
          <a:lstStyle>
            <a:lvl1pPr>
              <a:defRPr>
                <a:solidFill>
                  <a:schemeClr val="accent1"/>
                </a:solidFill>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E7762D4C-7786-1406-4F9B-A64DD2A4D260}"/>
              </a:ext>
            </a:extLst>
          </p:cNvPr>
          <p:cNvSpPr>
            <a:spLocks noGrp="1"/>
          </p:cNvSpPr>
          <p:nvPr>
            <p:ph type="body" sz="quarter" idx="18" hasCustomPrompt="1"/>
          </p:nvPr>
        </p:nvSpPr>
        <p:spPr>
          <a:xfrm>
            <a:off x="609602" y="304091"/>
            <a:ext cx="534009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4" name="Date Placeholder 3">
            <a:extLst>
              <a:ext uri="{FF2B5EF4-FFF2-40B4-BE49-F238E27FC236}">
                <a16:creationId xmlns:a16="http://schemas.microsoft.com/office/drawing/2014/main" id="{E6BA3F58-A6B9-9328-D314-AEC8F94A6617}"/>
              </a:ext>
            </a:extLst>
          </p:cNvPr>
          <p:cNvSpPr>
            <a:spLocks noGrp="1"/>
          </p:cNvSpPr>
          <p:nvPr>
            <p:ph type="dt" sz="half" idx="25"/>
          </p:nvPr>
        </p:nvSpPr>
        <p:spPr>
          <a:xfrm>
            <a:off x="612775" y="6517523"/>
            <a:ext cx="5340096" cy="137160"/>
          </a:xfrm>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143835E3-3FC1-7247-7869-4CBF575CEE9A}"/>
              </a:ext>
            </a:extLst>
          </p:cNvPr>
          <p:cNvSpPr>
            <a:spLocks noGrp="1"/>
          </p:cNvSpPr>
          <p:nvPr>
            <p:ph type="ftr" sz="quarter" idx="26"/>
          </p:nvPr>
        </p:nvSpPr>
        <p:spPr>
          <a:xfrm>
            <a:off x="612775" y="5928292"/>
            <a:ext cx="5340096" cy="380990"/>
          </a:xfrm>
        </p:spPr>
        <p:txBody>
          <a:bodyPr/>
          <a:lstStyle/>
          <a:p>
            <a:endParaRPr lang="en-US" dirty="0"/>
          </a:p>
        </p:txBody>
      </p:sp>
      <p:sp>
        <p:nvSpPr>
          <p:cNvPr id="13" name="Slide Number Placeholder 12">
            <a:extLst>
              <a:ext uri="{FF2B5EF4-FFF2-40B4-BE49-F238E27FC236}">
                <a16:creationId xmlns:a16="http://schemas.microsoft.com/office/drawing/2014/main" id="{66AFD126-332F-E5FC-9C55-AE6CA5C8D087}"/>
              </a:ext>
            </a:extLst>
          </p:cNvPr>
          <p:cNvSpPr>
            <a:spLocks noGrp="1"/>
          </p:cNvSpPr>
          <p:nvPr>
            <p:ph type="sldNum" sz="quarter" idx="27"/>
          </p:nvPr>
        </p:nvSpPr>
        <p:spPr/>
        <p:txBody>
          <a:bodyPr/>
          <a:lstStyle/>
          <a:p>
            <a:fld id="{A0F3113C-1AF5-45DE-BE8A-2E373BED76C7}" type="slidenum">
              <a:rPr lang="en-US" smtClean="0"/>
              <a:pPr/>
              <a:t>‹#›</a:t>
            </a:fld>
            <a:endParaRPr lang="en-US" dirty="0"/>
          </a:p>
        </p:txBody>
      </p:sp>
      <p:pic>
        <p:nvPicPr>
          <p:cNvPr id="3" name="Picture 4">
            <a:extLst>
              <a:ext uri="{FF2B5EF4-FFF2-40B4-BE49-F238E27FC236}">
                <a16:creationId xmlns:a16="http://schemas.microsoft.com/office/drawing/2014/main" id="{16F928C7-F4BE-17E6-1452-A459482D441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283477052"/>
      </p:ext>
    </p:extLst>
  </p:cSld>
  <p:clrMapOvr>
    <a:masterClrMapping/>
  </p:clrMapOvr>
  <p:transition spd="slow">
    <p:wipe/>
  </p:transition>
  <p:hf hdr="0"/>
  <p:extLst>
    <p:ext uri="{DCECCB84-F9BA-43D5-87BE-67443E8EF086}">
      <p15:sldGuideLst xmlns:p15="http://schemas.microsoft.com/office/powerpoint/2012/main">
        <p15:guide id="1" pos="3747" userDrawn="1">
          <p15:clr>
            <a:srgbClr val="5ACBF0"/>
          </p15:clr>
        </p15:guide>
        <p15:guide id="2" pos="393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Image_Headline">
    <p:bg>
      <p:bgPr>
        <a:solidFill>
          <a:srgbClr val="00243D"/>
        </a:solidFill>
        <a:effectLst/>
      </p:bgPr>
    </p:bg>
    <p:spTree>
      <p:nvGrpSpPr>
        <p:cNvPr id="1" name=""/>
        <p:cNvGrpSpPr/>
        <p:nvPr/>
      </p:nvGrpSpPr>
      <p:grpSpPr>
        <a:xfrm>
          <a:off x="0" y="0"/>
          <a:ext cx="0" cy="0"/>
          <a:chOff x="0" y="0"/>
          <a:chExt cx="0" cy="0"/>
        </a:xfrm>
      </p:grpSpPr>
      <p:sp>
        <p:nvSpPr>
          <p:cNvPr id="22" name="Picture Placeholder 15">
            <a:extLst>
              <a:ext uri="{FF2B5EF4-FFF2-40B4-BE49-F238E27FC236}">
                <a16:creationId xmlns:a16="http://schemas.microsoft.com/office/drawing/2014/main" id="{588F67F4-191F-DE38-FDF9-7ABA026153B1}"/>
              </a:ext>
            </a:extLst>
          </p:cNvPr>
          <p:cNvSpPr>
            <a:spLocks noGrp="1"/>
          </p:cNvSpPr>
          <p:nvPr>
            <p:ph type="pic" sz="quarter" idx="17"/>
          </p:nvPr>
        </p:nvSpPr>
        <p:spPr>
          <a:xfrm>
            <a:off x="6248400" y="-1180"/>
            <a:ext cx="5943600" cy="6859180"/>
          </a:xfrm>
          <a:prstGeom prst="rect">
            <a:avLst/>
          </a:prstGeom>
          <a:solidFill>
            <a:srgbClr val="808183"/>
          </a:solidFill>
          <a:ln>
            <a:noFill/>
          </a:ln>
        </p:spPr>
        <p:txBody>
          <a:bodyPr/>
          <a:lstStyle>
            <a:lvl1pPr>
              <a:defRPr>
                <a:latin typeface="Avenir Next LT Pro" panose="020B0504020202020204" pitchFamily="34" charset="77"/>
              </a:defRPr>
            </a:lvl1pPr>
          </a:lstStyle>
          <a:p>
            <a:r>
              <a:rPr lang="en-US"/>
              <a:t>Click icon to add picture</a:t>
            </a:r>
            <a:endParaRPr lang="en-US" dirty="0"/>
          </a:p>
        </p:txBody>
      </p:sp>
      <p:sp>
        <p:nvSpPr>
          <p:cNvPr id="8" name="Title 1">
            <a:extLst>
              <a:ext uri="{FF2B5EF4-FFF2-40B4-BE49-F238E27FC236}">
                <a16:creationId xmlns:a16="http://schemas.microsoft.com/office/drawing/2014/main" id="{2F57425D-7E65-3402-BBC7-D03F0C1CE83B}"/>
              </a:ext>
            </a:extLst>
          </p:cNvPr>
          <p:cNvSpPr>
            <a:spLocks noGrp="1"/>
          </p:cNvSpPr>
          <p:nvPr>
            <p:ph type="title" hasCustomPrompt="1"/>
          </p:nvPr>
        </p:nvSpPr>
        <p:spPr>
          <a:xfrm>
            <a:off x="609600" y="2555011"/>
            <a:ext cx="5340096" cy="461665"/>
          </a:xfrm>
        </p:spPr>
        <p:txBody>
          <a:bodyPr rIns="0" anchor="b" anchorCtr="0"/>
          <a:lstStyle>
            <a:lvl1pPr>
              <a:lnSpc>
                <a:spcPts val="4400"/>
              </a:lnSpc>
              <a:defRPr sz="4400" cap="all" baseline="0">
                <a:solidFill>
                  <a:schemeClr val="bg1"/>
                </a:solidFill>
                <a:latin typeface="Avenir Next LT Pro" panose="020B0504020202020204" pitchFamily="34" charset="77"/>
              </a:defRPr>
            </a:lvl1pPr>
          </a:lstStyle>
          <a:p>
            <a:r>
              <a:rPr lang="en-US" dirty="0"/>
              <a:t>SHORT </a:t>
            </a:r>
            <a:br>
              <a:rPr lang="en-US" dirty="0"/>
            </a:br>
            <a:r>
              <a:rPr lang="en-US" dirty="0"/>
              <a:t>HEADLINE</a:t>
            </a:r>
          </a:p>
        </p:txBody>
      </p:sp>
      <p:sp>
        <p:nvSpPr>
          <p:cNvPr id="9" name="Text Placeholder 7">
            <a:extLst>
              <a:ext uri="{FF2B5EF4-FFF2-40B4-BE49-F238E27FC236}">
                <a16:creationId xmlns:a16="http://schemas.microsoft.com/office/drawing/2014/main" id="{7ED8CA80-2FF4-3412-82FA-925AB0B8FB58}"/>
              </a:ext>
            </a:extLst>
          </p:cNvPr>
          <p:cNvSpPr>
            <a:spLocks noGrp="1"/>
          </p:cNvSpPr>
          <p:nvPr>
            <p:ph type="body" sz="quarter" idx="22"/>
          </p:nvPr>
        </p:nvSpPr>
        <p:spPr>
          <a:xfrm>
            <a:off x="609849" y="3218203"/>
            <a:ext cx="5340096" cy="2496797"/>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7">
            <a:extLst>
              <a:ext uri="{FF2B5EF4-FFF2-40B4-BE49-F238E27FC236}">
                <a16:creationId xmlns:a16="http://schemas.microsoft.com/office/drawing/2014/main" id="{9E699DB4-C564-1A2F-D5E0-FFF3BC908C12}"/>
              </a:ext>
            </a:extLst>
          </p:cNvPr>
          <p:cNvSpPr>
            <a:spLocks noGrp="1"/>
          </p:cNvSpPr>
          <p:nvPr>
            <p:ph type="body" sz="quarter" idx="18" hasCustomPrompt="1"/>
          </p:nvPr>
        </p:nvSpPr>
        <p:spPr>
          <a:xfrm>
            <a:off x="609600" y="304091"/>
            <a:ext cx="534009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4" name="Date Placeholder 3">
            <a:extLst>
              <a:ext uri="{FF2B5EF4-FFF2-40B4-BE49-F238E27FC236}">
                <a16:creationId xmlns:a16="http://schemas.microsoft.com/office/drawing/2014/main" id="{67624A4C-EDA5-9294-57E7-81DC63FA0383}"/>
              </a:ext>
            </a:extLst>
          </p:cNvPr>
          <p:cNvSpPr>
            <a:spLocks noGrp="1"/>
          </p:cNvSpPr>
          <p:nvPr>
            <p:ph type="dt" sz="half" idx="23"/>
          </p:nvPr>
        </p:nvSpPr>
        <p:spPr>
          <a:xfrm>
            <a:off x="612775" y="6517523"/>
            <a:ext cx="5340096"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5" name="Footer Placeholder 4">
            <a:extLst>
              <a:ext uri="{FF2B5EF4-FFF2-40B4-BE49-F238E27FC236}">
                <a16:creationId xmlns:a16="http://schemas.microsoft.com/office/drawing/2014/main" id="{56B34535-BF84-38EF-AAD7-530DFC7FCEB7}"/>
              </a:ext>
            </a:extLst>
          </p:cNvPr>
          <p:cNvSpPr>
            <a:spLocks noGrp="1"/>
          </p:cNvSpPr>
          <p:nvPr>
            <p:ph type="ftr" sz="quarter" idx="24"/>
          </p:nvPr>
        </p:nvSpPr>
        <p:spPr>
          <a:xfrm>
            <a:off x="612775" y="5928292"/>
            <a:ext cx="5340096" cy="380990"/>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5285718-D5B0-2D5B-2919-A47D33B27241}"/>
              </a:ext>
            </a:extLst>
          </p:cNvPr>
          <p:cNvSpPr>
            <a:spLocks noGrp="1"/>
          </p:cNvSpPr>
          <p:nvPr>
            <p:ph type="sldNum" sz="quarter" idx="25"/>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7" name="Picture 4">
            <a:extLst>
              <a:ext uri="{FF2B5EF4-FFF2-40B4-BE49-F238E27FC236}">
                <a16:creationId xmlns:a16="http://schemas.microsoft.com/office/drawing/2014/main" id="{CB68DA01-9213-A943-4121-2779F7411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3079428559"/>
      </p:ext>
    </p:extLst>
  </p:cSld>
  <p:clrMapOvr>
    <a:masterClrMapping/>
  </p:clrMapOvr>
  <p:transition spd="slow">
    <p:wipe/>
  </p:transition>
  <p:hf hdr="0"/>
  <p:extLst>
    <p:ext uri="{DCECCB84-F9BA-43D5-87BE-67443E8EF086}">
      <p15:sldGuideLst xmlns:p15="http://schemas.microsoft.com/office/powerpoint/2012/main">
        <p15:guide id="1" pos="3747" userDrawn="1">
          <p15:clr>
            <a:srgbClr val="5ACBF0"/>
          </p15:clr>
        </p15:guide>
        <p15:guide id="2" pos="393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1/3">
    <p:spTree>
      <p:nvGrpSpPr>
        <p:cNvPr id="1" name=""/>
        <p:cNvGrpSpPr/>
        <p:nvPr/>
      </p:nvGrpSpPr>
      <p:grpSpPr>
        <a:xfrm>
          <a:off x="0" y="0"/>
          <a:ext cx="0" cy="0"/>
          <a:chOff x="0" y="0"/>
          <a:chExt cx="0" cy="0"/>
        </a:xfrm>
      </p:grpSpPr>
      <p:sp>
        <p:nvSpPr>
          <p:cNvPr id="9" name="Content Placeholder 3"/>
          <p:cNvSpPr>
            <a:spLocks noGrp="1"/>
          </p:cNvSpPr>
          <p:nvPr>
            <p:ph sz="quarter" idx="32"/>
          </p:nvPr>
        </p:nvSpPr>
        <p:spPr>
          <a:xfrm>
            <a:off x="8124825" y="1523814"/>
            <a:ext cx="3457085" cy="41911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3" y="1523816"/>
            <a:ext cx="7210172" cy="41911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7F13AFD6-ADB2-208D-73C3-0336BA1239E9}"/>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5FCB7367-C25B-C25B-3F2F-AC50AC3138B2}"/>
              </a:ext>
            </a:extLst>
          </p:cNvPr>
          <p:cNvSpPr>
            <a:spLocks noGrp="1"/>
          </p:cNvSpPr>
          <p:nvPr>
            <p:ph type="dt" sz="half" idx="33"/>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6196DFE8-6DDA-44E3-9236-B7A22A044320}"/>
              </a:ext>
            </a:extLst>
          </p:cNvPr>
          <p:cNvSpPr>
            <a:spLocks noGrp="1"/>
          </p:cNvSpPr>
          <p:nvPr>
            <p:ph type="ftr" sz="quarter" idx="34"/>
          </p:nvPr>
        </p:nvSpPr>
        <p:spPr/>
        <p:txBody>
          <a:bodyPr/>
          <a:lstStyle/>
          <a:p>
            <a:endParaRPr lang="en-US" dirty="0"/>
          </a:p>
        </p:txBody>
      </p:sp>
      <p:sp>
        <p:nvSpPr>
          <p:cNvPr id="8" name="Slide Number Placeholder 7">
            <a:extLst>
              <a:ext uri="{FF2B5EF4-FFF2-40B4-BE49-F238E27FC236}">
                <a16:creationId xmlns:a16="http://schemas.microsoft.com/office/drawing/2014/main" id="{1556E571-0DF5-B6E1-4AA9-A31109CC71E5}"/>
              </a:ext>
            </a:extLst>
          </p:cNvPr>
          <p:cNvSpPr>
            <a:spLocks noGrp="1"/>
          </p:cNvSpPr>
          <p:nvPr>
            <p:ph type="sldNum" sz="quarter" idx="35"/>
          </p:nvPr>
        </p:nvSpPr>
        <p:spPr/>
        <p:txBody>
          <a:bodyPr/>
          <a:lstStyle/>
          <a:p>
            <a:fld id="{A0F3113C-1AF5-45DE-BE8A-2E373BED76C7}" type="slidenum">
              <a:rPr lang="en-US" smtClean="0"/>
              <a:pPr/>
              <a:t>‹#›</a:t>
            </a:fld>
            <a:endParaRPr lang="en-US" dirty="0"/>
          </a:p>
        </p:txBody>
      </p:sp>
      <p:sp>
        <p:nvSpPr>
          <p:cNvPr id="10" name="Text Placeholder 5">
            <a:extLst>
              <a:ext uri="{FF2B5EF4-FFF2-40B4-BE49-F238E27FC236}">
                <a16:creationId xmlns:a16="http://schemas.microsoft.com/office/drawing/2014/main" id="{5DE60DEF-5727-63B5-3148-514D4F066136}"/>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1" name="Title 10">
            <a:extLst>
              <a:ext uri="{FF2B5EF4-FFF2-40B4-BE49-F238E27FC236}">
                <a16:creationId xmlns:a16="http://schemas.microsoft.com/office/drawing/2014/main" id="{BFA6E770-D643-7B14-3017-050ED0D09C4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50477524"/>
      </p:ext>
    </p:extLst>
  </p:cSld>
  <p:clrMapOvr>
    <a:masterClrMapping/>
  </p:clrMapOvr>
  <p:transition spd="slow">
    <p:wipe/>
  </p:transition>
  <p:hf hdr="0"/>
  <p:extLst>
    <p:ext uri="{DCECCB84-F9BA-43D5-87BE-67443E8EF086}">
      <p15:sldGuideLst xmlns:p15="http://schemas.microsoft.com/office/powerpoint/2012/main">
        <p15:guide id="1" pos="4926" userDrawn="1">
          <p15:clr>
            <a:srgbClr val="9FCC3B"/>
          </p15:clr>
        </p15:guide>
        <p15:guide id="2" pos="5118" userDrawn="1">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ll: 2/3_1/3">
    <p:spTree>
      <p:nvGrpSpPr>
        <p:cNvPr id="1" name=""/>
        <p:cNvGrpSpPr/>
        <p:nvPr/>
      </p:nvGrpSpPr>
      <p:grpSpPr>
        <a:xfrm>
          <a:off x="0" y="0"/>
          <a:ext cx="0" cy="0"/>
          <a:chOff x="0" y="0"/>
          <a:chExt cx="0" cy="0"/>
        </a:xfrm>
      </p:grpSpPr>
      <p:sp>
        <p:nvSpPr>
          <p:cNvPr id="9" name="Content Placeholder 3"/>
          <p:cNvSpPr>
            <a:spLocks noGrp="1"/>
          </p:cNvSpPr>
          <p:nvPr>
            <p:ph sz="quarter" idx="32"/>
          </p:nvPr>
        </p:nvSpPr>
        <p:spPr>
          <a:xfrm>
            <a:off x="8124825" y="1523815"/>
            <a:ext cx="3457085" cy="4191183"/>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3" y="1523817"/>
            <a:ext cx="7210172" cy="4191183"/>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45C51FE3-D01F-BE00-88FD-5A2E8C277465}"/>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CDACF807-19EB-74F0-7136-6493C2D1EB1A}"/>
              </a:ext>
            </a:extLst>
          </p:cNvPr>
          <p:cNvSpPr>
            <a:spLocks noGrp="1"/>
          </p:cNvSpPr>
          <p:nvPr>
            <p:ph type="dt" sz="half" idx="33"/>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1AFC5BE2-E72A-4FC1-29E7-D10339F21739}"/>
              </a:ext>
            </a:extLst>
          </p:cNvPr>
          <p:cNvSpPr>
            <a:spLocks noGrp="1"/>
          </p:cNvSpPr>
          <p:nvPr>
            <p:ph type="ftr" sz="quarter" idx="34"/>
          </p:nvPr>
        </p:nvSpPr>
        <p:spPr/>
        <p:txBody>
          <a:bodyPr/>
          <a:lstStyle/>
          <a:p>
            <a:endParaRPr lang="en-US" dirty="0"/>
          </a:p>
        </p:txBody>
      </p:sp>
      <p:sp>
        <p:nvSpPr>
          <p:cNvPr id="8" name="Slide Number Placeholder 7">
            <a:extLst>
              <a:ext uri="{FF2B5EF4-FFF2-40B4-BE49-F238E27FC236}">
                <a16:creationId xmlns:a16="http://schemas.microsoft.com/office/drawing/2014/main" id="{7AF178FD-603B-0F45-9D7A-68E3D78D8AAB}"/>
              </a:ext>
            </a:extLst>
          </p:cNvPr>
          <p:cNvSpPr>
            <a:spLocks noGrp="1"/>
          </p:cNvSpPr>
          <p:nvPr>
            <p:ph type="sldNum" sz="quarter" idx="35"/>
          </p:nvPr>
        </p:nvSpPr>
        <p:spPr/>
        <p:txBody>
          <a:bodyPr/>
          <a:lstStyle/>
          <a:p>
            <a:fld id="{A0F3113C-1AF5-45DE-BE8A-2E373BED76C7}" type="slidenum">
              <a:rPr lang="en-US" smtClean="0"/>
              <a:pPr/>
              <a:t>‹#›</a:t>
            </a:fld>
            <a:endParaRPr lang="en-US" dirty="0"/>
          </a:p>
        </p:txBody>
      </p:sp>
      <p:sp>
        <p:nvSpPr>
          <p:cNvPr id="10" name="Text Placeholder 5">
            <a:extLst>
              <a:ext uri="{FF2B5EF4-FFF2-40B4-BE49-F238E27FC236}">
                <a16:creationId xmlns:a16="http://schemas.microsoft.com/office/drawing/2014/main" id="{2B5D87BF-5D4F-1688-C56C-35A0B947E6D1}"/>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1" name="Title 10">
            <a:extLst>
              <a:ext uri="{FF2B5EF4-FFF2-40B4-BE49-F238E27FC236}">
                <a16:creationId xmlns:a16="http://schemas.microsoft.com/office/drawing/2014/main" id="{5344781B-E604-64E7-92F1-A8B65627C13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402857487"/>
      </p:ext>
    </p:extLst>
  </p:cSld>
  <p:clrMapOvr>
    <a:masterClrMapping/>
  </p:clrMapOvr>
  <p:transition spd="slow">
    <p:wipe/>
  </p:transition>
  <p:hf hdr="0"/>
  <p:extLst>
    <p:ext uri="{DCECCB84-F9BA-43D5-87BE-67443E8EF086}">
      <p15:sldGuideLst xmlns:p15="http://schemas.microsoft.com/office/powerpoint/2012/main">
        <p15:guide id="1" pos="4926" userDrawn="1">
          <p15:clr>
            <a:srgbClr val="9FCC3B"/>
          </p15:clr>
        </p15:guide>
        <p15:guide id="2" pos="5118" userDrawn="1">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2/3">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4371975" y="1523959"/>
            <a:ext cx="7210173" cy="41910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2" y="1523959"/>
            <a:ext cx="3457323" cy="41910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DA232F28-4F9C-FE48-CDFE-16059E1B34F4}"/>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76E3B0D9-DF8D-054A-3165-A395D0ED03C3}"/>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EDB478AC-D016-C563-3A9B-5AC09B193067}"/>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4F3EA116-9591-D6CF-4BB6-861CC0B03947}"/>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DE9992DD-F414-501F-FD01-74AB054AAD36}"/>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383B2C05-9389-8FDA-C3BD-5571EE90B204}"/>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617346901"/>
      </p:ext>
    </p:extLst>
  </p:cSld>
  <p:clrMapOvr>
    <a:masterClrMapping/>
  </p:clrMapOvr>
  <p:transition spd="slow">
    <p:wipe/>
  </p:transition>
  <p:hf hdr="0"/>
  <p:extLst>
    <p:ext uri="{DCECCB84-F9BA-43D5-87BE-67443E8EF086}">
      <p15:sldGuideLst xmlns:p15="http://schemas.microsoft.com/office/powerpoint/2012/main">
        <p15:guide id="1" pos="2562" userDrawn="1">
          <p15:clr>
            <a:srgbClr val="9FCC3B"/>
          </p15:clr>
        </p15:guide>
        <p15:guide id="2" pos="2754" userDrawn="1">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rgbClr val="00243D"/>
        </a:solidFill>
        <a:effectLst/>
      </p:bgPr>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07AF7596-4071-41CE-4D97-A4F058CD29ED}"/>
              </a:ext>
            </a:extLst>
          </p:cNvPr>
          <p:cNvSpPr>
            <a:spLocks noGrp="1"/>
          </p:cNvSpPr>
          <p:nvPr>
            <p:ph type="pic" sz="quarter" idx="14"/>
          </p:nvPr>
        </p:nvSpPr>
        <p:spPr>
          <a:xfrm>
            <a:off x="0" y="0"/>
            <a:ext cx="12192000" cy="2285938"/>
          </a:xfrm>
          <a:prstGeom prst="rect">
            <a:avLst/>
          </a:prstGeom>
          <a:solidFill>
            <a:srgbClr val="676867"/>
          </a:solidFill>
        </p:spPr>
        <p:txBody>
          <a:bodyPr/>
          <a:lstStyle>
            <a:lvl1pPr>
              <a:defRPr>
                <a:latin typeface="Avenir Next LT Pro" panose="020B0504020202020204" pitchFamily="34" charset="77"/>
              </a:defRPr>
            </a:lvl1pPr>
          </a:lstStyle>
          <a:p>
            <a:r>
              <a:rPr lang="en-US"/>
              <a:t>Click icon to add picture</a:t>
            </a:r>
            <a:endParaRPr lang="en-US" dirty="0"/>
          </a:p>
        </p:txBody>
      </p:sp>
      <p:pic>
        <p:nvPicPr>
          <p:cNvPr id="6" name="Picture 5" descr="A white letter on a black background&#10;&#10;Description automatically generated">
            <a:extLst>
              <a:ext uri="{FF2B5EF4-FFF2-40B4-BE49-F238E27FC236}">
                <a16:creationId xmlns:a16="http://schemas.microsoft.com/office/drawing/2014/main" id="{A301662F-A977-906D-1100-2A7D9316F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9516" y="6327085"/>
            <a:ext cx="1398397" cy="302426"/>
          </a:xfrm>
          <a:prstGeom prst="rect">
            <a:avLst/>
          </a:prstGeom>
        </p:spPr>
      </p:pic>
      <p:sp>
        <p:nvSpPr>
          <p:cNvPr id="15" name="Text Placeholder 6">
            <a:extLst>
              <a:ext uri="{FF2B5EF4-FFF2-40B4-BE49-F238E27FC236}">
                <a16:creationId xmlns:a16="http://schemas.microsoft.com/office/drawing/2014/main" id="{C96AF732-FF2F-A75C-2892-09539C79B9A1}"/>
              </a:ext>
            </a:extLst>
          </p:cNvPr>
          <p:cNvSpPr>
            <a:spLocks noGrp="1"/>
          </p:cNvSpPr>
          <p:nvPr>
            <p:ph type="body" sz="quarter" idx="11" hasCustomPrompt="1"/>
          </p:nvPr>
        </p:nvSpPr>
        <p:spPr>
          <a:xfrm>
            <a:off x="1219149" y="4838569"/>
            <a:ext cx="10362999" cy="685542"/>
          </a:xfrm>
          <a:prstGeom prst="rect">
            <a:avLst/>
          </a:prstGeom>
        </p:spPr>
        <p:txBody>
          <a:bodyPr lIns="0"/>
          <a:lstStyle>
            <a:lvl1pPr marL="0" indent="0">
              <a:spcBef>
                <a:spcPts val="600"/>
              </a:spcBef>
              <a:spcAft>
                <a:spcPts val="900"/>
              </a:spcAft>
              <a:buNone/>
              <a:defRPr lang="en-US" sz="1800" b="0" spc="0" baseline="0" dirty="0">
                <a:solidFill>
                  <a:srgbClr val="CFF4F4"/>
                </a:solidFill>
                <a:latin typeface="Avenir Next LT Pro" panose="020B0504020202020204" pitchFamily="34" charset="77"/>
                <a:ea typeface="+mn-ea"/>
                <a:cs typeface="+mn-cs"/>
              </a:defRPr>
            </a:lvl1pPr>
            <a:lvl2pPr marL="179766" indent="0">
              <a:buNone/>
              <a:defRPr/>
            </a:lvl2pPr>
            <a:lvl3pPr marL="364571" indent="0">
              <a:buNone/>
              <a:defRPr/>
            </a:lvl3pPr>
            <a:lvl4pPr marL="544337" indent="0">
              <a:buNone/>
              <a:defRPr/>
            </a:lvl4pPr>
            <a:lvl5pPr marL="729142" indent="0">
              <a:buNone/>
              <a:defRPr/>
            </a:lvl5pPr>
          </a:lstStyle>
          <a:p>
            <a:pPr marL="0" lvl="0" indent="0" algn="l" defTabSz="902757" rtl="0" eaLnBrk="1" fontAlgn="base" hangingPunct="1">
              <a:spcBef>
                <a:spcPts val="600"/>
              </a:spcBef>
              <a:spcAft>
                <a:spcPts val="900"/>
              </a:spcAft>
              <a:buClr>
                <a:schemeClr val="accent1"/>
              </a:buClr>
              <a:buSzPct val="120000"/>
              <a:buNone/>
            </a:pPr>
            <a:r>
              <a:rPr lang="en-US" dirty="0"/>
              <a:t>Subhead and/or Date</a:t>
            </a:r>
          </a:p>
        </p:txBody>
      </p:sp>
      <p:sp>
        <p:nvSpPr>
          <p:cNvPr id="16" name="Title 1">
            <a:extLst>
              <a:ext uri="{FF2B5EF4-FFF2-40B4-BE49-F238E27FC236}">
                <a16:creationId xmlns:a16="http://schemas.microsoft.com/office/drawing/2014/main" id="{48AFE725-6EBF-F4EB-93CB-02BD52E7BAD2}"/>
              </a:ext>
            </a:extLst>
          </p:cNvPr>
          <p:cNvSpPr>
            <a:spLocks noGrp="1"/>
          </p:cNvSpPr>
          <p:nvPr>
            <p:ph type="title" hasCustomPrompt="1"/>
          </p:nvPr>
        </p:nvSpPr>
        <p:spPr>
          <a:xfrm>
            <a:off x="1170432" y="3238412"/>
            <a:ext cx="10409634" cy="1562058"/>
          </a:xfrm>
        </p:spPr>
        <p:txBody>
          <a:bodyPr anchor="b" anchorCtr="0"/>
          <a:lstStyle>
            <a:lvl1pPr algn="l" defTabSz="902757" rtl="0" eaLnBrk="1" fontAlgn="base" hangingPunct="1">
              <a:lnSpc>
                <a:spcPts val="5200"/>
              </a:lnSpc>
              <a:spcBef>
                <a:spcPct val="0"/>
              </a:spcBef>
              <a:spcAft>
                <a:spcPct val="0"/>
              </a:spcAft>
              <a:defRPr lang="en-GB" sz="5397" b="0" cap="all" spc="0" baseline="0" dirty="0">
                <a:solidFill>
                  <a:schemeClr val="bg1"/>
                </a:solidFill>
                <a:latin typeface="+mj-lt"/>
                <a:ea typeface="+mj-ea"/>
                <a:cs typeface="+mj-cs"/>
              </a:defRPr>
            </a:lvl1pPr>
          </a:lstStyle>
          <a:p>
            <a:r>
              <a:rPr lang="en-GB" dirty="0"/>
              <a:t>LARGE TITLE</a:t>
            </a:r>
            <a:br>
              <a:rPr lang="en-GB" dirty="0"/>
            </a:br>
            <a:r>
              <a:rPr lang="en-GB" dirty="0"/>
              <a:t>1, 2 or 3 LINES</a:t>
            </a:r>
          </a:p>
        </p:txBody>
      </p:sp>
      <p:sp>
        <p:nvSpPr>
          <p:cNvPr id="8" name="Rectangle 7">
            <a:extLst>
              <a:ext uri="{FF2B5EF4-FFF2-40B4-BE49-F238E27FC236}">
                <a16:creationId xmlns:a16="http://schemas.microsoft.com/office/drawing/2014/main" id="{A75FB14A-08E6-8C11-3F55-4F6BC09FDD0B}"/>
              </a:ext>
            </a:extLst>
          </p:cNvPr>
          <p:cNvSpPr/>
          <p:nvPr userDrawn="1"/>
        </p:nvSpPr>
        <p:spPr>
          <a:xfrm>
            <a:off x="312738" y="1"/>
            <a:ext cx="601200" cy="6858000"/>
          </a:xfrm>
          <a:prstGeom prst="rect">
            <a:avLst/>
          </a:prstGeom>
          <a:pattFill prst="wdUpDiag">
            <a:fgClr>
              <a:srgbClr val="006888"/>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701" b="1" dirty="0"/>
          </a:p>
        </p:txBody>
      </p:sp>
      <p:sp>
        <p:nvSpPr>
          <p:cNvPr id="7" name="Date Placeholder 6">
            <a:extLst>
              <a:ext uri="{FF2B5EF4-FFF2-40B4-BE49-F238E27FC236}">
                <a16:creationId xmlns:a16="http://schemas.microsoft.com/office/drawing/2014/main" id="{171109A7-FC25-08BC-630B-9626E7A9C2A7}"/>
              </a:ext>
            </a:extLst>
          </p:cNvPr>
          <p:cNvSpPr>
            <a:spLocks noGrp="1"/>
          </p:cNvSpPr>
          <p:nvPr>
            <p:ph type="dt" sz="half" idx="15"/>
          </p:nvPr>
        </p:nvSpPr>
        <p:spPr>
          <a:xfrm>
            <a:off x="1218024" y="6517523"/>
            <a:ext cx="8156448"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3" name="Footer Placeholder 9">
            <a:extLst>
              <a:ext uri="{FF2B5EF4-FFF2-40B4-BE49-F238E27FC236}">
                <a16:creationId xmlns:a16="http://schemas.microsoft.com/office/drawing/2014/main" id="{58FDF135-1F7F-DAE4-62DE-82DC9EC8F2BD}"/>
              </a:ext>
            </a:extLst>
          </p:cNvPr>
          <p:cNvSpPr>
            <a:spLocks noGrp="1"/>
          </p:cNvSpPr>
          <p:nvPr>
            <p:ph type="ftr" sz="quarter" idx="35"/>
          </p:nvPr>
        </p:nvSpPr>
        <p:spPr>
          <a:xfrm>
            <a:off x="1219148" y="5745119"/>
            <a:ext cx="10366678" cy="38099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406733492"/>
      </p:ext>
    </p:extLst>
  </p:cSld>
  <p:clrMapOvr>
    <a:masterClrMapping/>
  </p:clrMapOvr>
  <p:transition spd="slow">
    <p:wipe/>
  </p:transition>
  <p:hf hdr="0"/>
  <p:extLst>
    <p:ext uri="{DCECCB84-F9BA-43D5-87BE-67443E8EF086}">
      <p15:sldGuideLst xmlns:p15="http://schemas.microsoft.com/office/powerpoint/2012/main">
        <p15:guide id="1" pos="576" userDrawn="1">
          <p15:clr>
            <a:srgbClr val="FBAE40"/>
          </p15:clr>
        </p15:guide>
        <p15:guide id="2" orient="horz" pos="1680" userDrawn="1">
          <p15:clr>
            <a:srgbClr val="FBAE40"/>
          </p15:clr>
        </p15:guide>
        <p15:guide id="3" pos="7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1/3_2/3">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4371974" y="1523959"/>
            <a:ext cx="7214615" cy="4191041"/>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2" y="1523959"/>
            <a:ext cx="3457323" cy="4191041"/>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5737D9D1-FF2B-7EBB-E442-AFF65541185F}"/>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2F68ACFC-3899-6445-07F5-FA0F23139811}"/>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10DB5B70-8DCE-5D6E-0747-4E49251CE594}"/>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CF911CDA-97CA-0A93-E783-22EA76C3DF79}"/>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1A7A3473-A314-4E77-02EA-FA398085CA1F}"/>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ACCC3DEA-79FC-36C6-5E44-76CB44FFD618}"/>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706365553"/>
      </p:ext>
    </p:extLst>
  </p:cSld>
  <p:clrMapOvr>
    <a:masterClrMapping/>
  </p:clrMapOvr>
  <p:transition spd="slow">
    <p:wipe/>
  </p:transition>
  <p:hf hdr="0"/>
  <p:extLst>
    <p:ext uri="{DCECCB84-F9BA-43D5-87BE-67443E8EF086}">
      <p15:sldGuideLst xmlns:p15="http://schemas.microsoft.com/office/powerpoint/2012/main">
        <p15:guide id="1" pos="2562" userDrawn="1">
          <p15:clr>
            <a:srgbClr val="9FCC3B"/>
          </p15:clr>
        </p15:guide>
        <p15:guide id="2" pos="2754" userDrawn="1">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8134098" y="1523959"/>
            <a:ext cx="3448050" cy="41910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3"/>
          <p:cNvSpPr>
            <a:spLocks noGrp="1"/>
          </p:cNvSpPr>
          <p:nvPr>
            <p:ph sz="quarter" idx="31"/>
          </p:nvPr>
        </p:nvSpPr>
        <p:spPr>
          <a:xfrm>
            <a:off x="4376612" y="1523959"/>
            <a:ext cx="3448050" cy="41910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19125" y="1523959"/>
            <a:ext cx="3448050" cy="41910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DCA1D209-2293-B90A-B79E-A070D1BC6C17}"/>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2302331E-9D8A-9BE5-5EEB-3A51EB4B4AB4}"/>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5FF65135-A434-3FA2-5EFC-9CB8C812993F}"/>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A5610510-41FB-4E00-B5D2-A6C47A64EE04}"/>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62E2E403-A5D7-7F43-DF76-F5BE232596E4}"/>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40541733-1A28-A3E1-089E-7449578A6A1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097008205"/>
      </p:ext>
    </p:extLst>
  </p:cSld>
  <p:clrMapOvr>
    <a:masterClrMapping/>
  </p:clrMapOvr>
  <p:transition spd="slow">
    <p:wipe/>
  </p:transition>
  <p:hf hdr="0"/>
  <p:extLst>
    <p:ext uri="{DCECCB84-F9BA-43D5-87BE-67443E8EF086}">
      <p15:sldGuideLst xmlns:p15="http://schemas.microsoft.com/office/powerpoint/2012/main">
        <p15:guide id="1" pos="2562" userDrawn="1">
          <p15:clr>
            <a:srgbClr val="9FCC3B"/>
          </p15:clr>
        </p15:guide>
        <p15:guide id="2" pos="2754" userDrawn="1">
          <p15:clr>
            <a:srgbClr val="9FCC3B"/>
          </p15:clr>
        </p15:guide>
        <p15:guide id="3" pos="4926" userDrawn="1">
          <p15:clr>
            <a:srgbClr val="9FCC3B"/>
          </p15:clr>
        </p15:guide>
        <p15:guide id="4" pos="5118" userDrawn="1">
          <p15:clr>
            <a:srgbClr val="9FCC3B"/>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3 Column">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8134350" y="1523959"/>
            <a:ext cx="3447288" cy="4191041"/>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3"/>
          <p:cNvSpPr>
            <a:spLocks noGrp="1"/>
          </p:cNvSpPr>
          <p:nvPr>
            <p:ph sz="quarter" idx="31"/>
          </p:nvPr>
        </p:nvSpPr>
        <p:spPr>
          <a:xfrm>
            <a:off x="4376738" y="1523959"/>
            <a:ext cx="3447288" cy="4191041"/>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19126" y="1523959"/>
            <a:ext cx="3447288" cy="4191041"/>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BC437848-A882-342C-FD03-874846F1BDEA}"/>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B3C6484D-3C25-BB3A-4639-F7139A4BFA92}"/>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F59344B7-4E37-BC95-174D-5036E982EA38}"/>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D603BD79-AF20-CEA3-33C5-1C383904C607}"/>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8BBF09C9-D316-47D4-74F6-AD35DE327474}"/>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373924F2-548C-A5DC-0552-B750ECF374E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30631721"/>
      </p:ext>
    </p:extLst>
  </p:cSld>
  <p:clrMapOvr>
    <a:masterClrMapping/>
  </p:clrMapOvr>
  <p:transition spd="slow">
    <p:wipe/>
  </p:transition>
  <p:hf hdr="0"/>
  <p:extLst>
    <p:ext uri="{DCECCB84-F9BA-43D5-87BE-67443E8EF086}">
      <p15:sldGuideLst xmlns:p15="http://schemas.microsoft.com/office/powerpoint/2012/main">
        <p15:guide id="1" pos="2562" userDrawn="1">
          <p15:clr>
            <a:srgbClr val="9FCC3B"/>
          </p15:clr>
        </p15:guide>
        <p15:guide id="2" pos="2754" userDrawn="1">
          <p15:clr>
            <a:srgbClr val="9FCC3B"/>
          </p15:clr>
        </p15:guide>
        <p15:guide id="3" pos="4926" userDrawn="1">
          <p15:clr>
            <a:srgbClr val="9FCC3B"/>
          </p15:clr>
        </p15:guide>
        <p15:guide id="4" pos="5118" userDrawn="1">
          <p15:clr>
            <a:srgbClr val="9FCC3B"/>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3 Column">
    <p:bg>
      <p:bgPr>
        <a:solidFill>
          <a:srgbClr val="00243D"/>
        </a:solidFill>
        <a:effectLst/>
      </p:bgPr>
    </p:bg>
    <p:spTree>
      <p:nvGrpSpPr>
        <p:cNvPr id="1" name=""/>
        <p:cNvGrpSpPr/>
        <p:nvPr/>
      </p:nvGrpSpPr>
      <p:grpSpPr>
        <a:xfrm>
          <a:off x="0" y="0"/>
          <a:ext cx="0" cy="0"/>
          <a:chOff x="0" y="0"/>
          <a:chExt cx="0" cy="0"/>
        </a:xfrm>
      </p:grpSpPr>
      <p:sp>
        <p:nvSpPr>
          <p:cNvPr id="15" name="Content Placeholder 3"/>
          <p:cNvSpPr>
            <a:spLocks noGrp="1"/>
          </p:cNvSpPr>
          <p:nvPr>
            <p:ph sz="quarter" idx="36"/>
          </p:nvPr>
        </p:nvSpPr>
        <p:spPr>
          <a:xfrm>
            <a:off x="8134003" y="1523812"/>
            <a:ext cx="3447288" cy="4191187"/>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quarter" idx="35"/>
          </p:nvPr>
        </p:nvSpPr>
        <p:spPr>
          <a:xfrm>
            <a:off x="4376690" y="1523812"/>
            <a:ext cx="3447288" cy="4191187"/>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19378" y="1523812"/>
            <a:ext cx="3447288" cy="4191187"/>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7">
            <a:extLst>
              <a:ext uri="{FF2B5EF4-FFF2-40B4-BE49-F238E27FC236}">
                <a16:creationId xmlns:a16="http://schemas.microsoft.com/office/drawing/2014/main" id="{23CB270D-0E42-FD5D-101C-80B2A2B6D992}"/>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2" name="Date Placeholder 1">
            <a:extLst>
              <a:ext uri="{FF2B5EF4-FFF2-40B4-BE49-F238E27FC236}">
                <a16:creationId xmlns:a16="http://schemas.microsoft.com/office/drawing/2014/main" id="{1405BB57-8F1B-2D7C-B141-A62B368EA244}"/>
              </a:ext>
            </a:extLst>
          </p:cNvPr>
          <p:cNvSpPr>
            <a:spLocks noGrp="1"/>
          </p:cNvSpPr>
          <p:nvPr>
            <p:ph type="dt" sz="half" idx="37"/>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DF3817EB-68AF-ADB4-5F08-A65AC02B7F1E}"/>
              </a:ext>
            </a:extLst>
          </p:cNvPr>
          <p:cNvSpPr>
            <a:spLocks noGrp="1"/>
          </p:cNvSpPr>
          <p:nvPr>
            <p:ph type="ftr" sz="quarter" idx="38"/>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904A37C7-9C62-8D20-78DC-C6D0EA832DEC}"/>
              </a:ext>
            </a:extLst>
          </p:cNvPr>
          <p:cNvSpPr>
            <a:spLocks noGrp="1"/>
          </p:cNvSpPr>
          <p:nvPr>
            <p:ph type="sldNum" sz="quarter" idx="39"/>
          </p:nvPr>
        </p:nvSpPr>
        <p:spPr/>
        <p:txBody>
          <a:bodyPr/>
          <a:lstStyle>
            <a:lvl1pPr>
              <a:defRPr>
                <a:solidFill>
                  <a:schemeClr val="bg1"/>
                </a:solidFill>
              </a:defRPr>
            </a:lvl1p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2D6C7B6E-D193-F5B8-D434-130C03035A65}"/>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chemeClr val="bg1"/>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7AA0029B-870C-8B65-88CB-8CAF0856F7DE}"/>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BF371C85-C1EB-863A-A859-7C17225D3C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535707300"/>
      </p:ext>
    </p:extLst>
  </p:cSld>
  <p:clrMapOvr>
    <a:masterClrMapping/>
  </p:clrMapOvr>
  <p:transition spd="slow">
    <p:wipe/>
  </p:transition>
  <p:hf hdr="0"/>
  <p:extLst>
    <p:ext uri="{DCECCB84-F9BA-43D5-87BE-67443E8EF086}">
      <p15:sldGuideLst xmlns:p15="http://schemas.microsoft.com/office/powerpoint/2012/main">
        <p15:guide id="1" pos="2562" userDrawn="1">
          <p15:clr>
            <a:srgbClr val="9FCC3B"/>
          </p15:clr>
        </p15:guide>
        <p15:guide id="2" pos="2754" userDrawn="1">
          <p15:clr>
            <a:srgbClr val="9FCC3B"/>
          </p15:clr>
        </p15:guide>
        <p15:guide id="3" pos="4926" userDrawn="1">
          <p15:clr>
            <a:srgbClr val="9FCC3B"/>
          </p15:clr>
        </p15:guide>
        <p15:guide id="4" pos="5118" userDrawn="1">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9067651" y="1523814"/>
            <a:ext cx="2514600" cy="41911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3"/>
          <p:cNvSpPr>
            <a:spLocks noGrp="1"/>
          </p:cNvSpPr>
          <p:nvPr>
            <p:ph sz="quarter" idx="32"/>
          </p:nvPr>
        </p:nvSpPr>
        <p:spPr>
          <a:xfrm>
            <a:off x="6250571" y="1523814"/>
            <a:ext cx="2514600" cy="41911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3"/>
          <p:cNvSpPr>
            <a:spLocks noGrp="1"/>
          </p:cNvSpPr>
          <p:nvPr>
            <p:ph sz="quarter" idx="31"/>
          </p:nvPr>
        </p:nvSpPr>
        <p:spPr>
          <a:xfrm>
            <a:off x="3438523" y="1523814"/>
            <a:ext cx="2514600" cy="41911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16409" y="1523814"/>
            <a:ext cx="2514600" cy="41911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1DF17791-8C06-8C71-84C2-40141BD5D676}"/>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FF9AD411-693E-543E-3665-965C8FE44E82}"/>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55128F5D-F8DA-F10B-224D-CAE432E36225}"/>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55C52E0C-A092-7217-6C89-0F85F81C8935}"/>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3701FE97-6823-90D3-D8CC-763298CEB1E9}"/>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64299D97-D10F-9011-FB06-82AD4ECA9B7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825547451"/>
      </p:ext>
    </p:extLst>
  </p:cSld>
  <p:clrMapOvr>
    <a:masterClrMapping/>
  </p:clrMapOvr>
  <p:transition spd="slow">
    <p:wipe/>
  </p:transition>
  <p:hf hdr="0"/>
  <p:extLst>
    <p:ext uri="{DCECCB84-F9BA-43D5-87BE-67443E8EF086}">
      <p15:sldGuideLst xmlns:p15="http://schemas.microsoft.com/office/powerpoint/2012/main">
        <p15:guide id="1" pos="1974" userDrawn="1">
          <p15:clr>
            <a:srgbClr val="5ACBF0"/>
          </p15:clr>
        </p15:guide>
        <p15:guide id="2" pos="2166" userDrawn="1">
          <p15:clr>
            <a:srgbClr val="5ACBF0"/>
          </p15:clr>
        </p15:guide>
        <p15:guide id="3" pos="3750" userDrawn="1">
          <p15:clr>
            <a:srgbClr val="5ACBF0"/>
          </p15:clr>
        </p15:guide>
        <p15:guide id="4" pos="3930" userDrawn="1">
          <p15:clr>
            <a:srgbClr val="5ACBF0"/>
          </p15:clr>
        </p15:guide>
        <p15:guide id="5" pos="5520" userDrawn="1">
          <p15:clr>
            <a:srgbClr val="5ACBF0"/>
          </p15:clr>
        </p15:guide>
        <p15:guide id="6" pos="5706"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4 Column">
    <p:spTree>
      <p:nvGrpSpPr>
        <p:cNvPr id="1" name=""/>
        <p:cNvGrpSpPr/>
        <p:nvPr/>
      </p:nvGrpSpPr>
      <p:grpSpPr>
        <a:xfrm>
          <a:off x="0" y="0"/>
          <a:ext cx="0" cy="0"/>
          <a:chOff x="0" y="0"/>
          <a:chExt cx="0" cy="0"/>
        </a:xfrm>
      </p:grpSpPr>
      <p:sp>
        <p:nvSpPr>
          <p:cNvPr id="35" name="Content Placeholder 3"/>
          <p:cNvSpPr>
            <a:spLocks noGrp="1"/>
          </p:cNvSpPr>
          <p:nvPr>
            <p:ph sz="quarter" idx="33" hasCustomPrompt="1"/>
          </p:nvPr>
        </p:nvSpPr>
        <p:spPr>
          <a:xfrm>
            <a:off x="9067654" y="1523814"/>
            <a:ext cx="2514493" cy="4191186"/>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
          <p:cNvSpPr>
            <a:spLocks noGrp="1"/>
          </p:cNvSpPr>
          <p:nvPr>
            <p:ph sz="quarter" idx="32" hasCustomPrompt="1"/>
          </p:nvPr>
        </p:nvSpPr>
        <p:spPr>
          <a:xfrm>
            <a:off x="6251549" y="1523814"/>
            <a:ext cx="2514493" cy="4191186"/>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Content Placeholder 3"/>
          <p:cNvSpPr>
            <a:spLocks noGrp="1"/>
          </p:cNvSpPr>
          <p:nvPr>
            <p:ph sz="quarter" idx="31" hasCustomPrompt="1"/>
          </p:nvPr>
        </p:nvSpPr>
        <p:spPr>
          <a:xfrm>
            <a:off x="3438525" y="1523814"/>
            <a:ext cx="2511412" cy="4191186"/>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30" hasCustomPrompt="1"/>
          </p:nvPr>
        </p:nvSpPr>
        <p:spPr>
          <a:xfrm>
            <a:off x="609853" y="1523814"/>
            <a:ext cx="2514600" cy="4191186"/>
          </a:xfrm>
          <a:solidFill>
            <a:srgbClr val="E3EBED"/>
          </a:solidFill>
        </p:spPr>
        <p:txBody>
          <a:bodyPr lIns="182880" tIns="182880" rIns="182880" bIns="182880"/>
          <a:lstStyle>
            <a:lvl1pPr>
              <a:defRPr/>
            </a:lvl1pPr>
            <a:lvl2pPr>
              <a:defRPr/>
            </a:lvl2pPr>
            <a:lvl3pPr>
              <a:defRPr/>
            </a:lvl3pPr>
            <a:lvl4pPr>
              <a:defRPr/>
            </a:lvl4pPr>
            <a:lvl5pPr>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7">
            <a:extLst>
              <a:ext uri="{FF2B5EF4-FFF2-40B4-BE49-F238E27FC236}">
                <a16:creationId xmlns:a16="http://schemas.microsoft.com/office/drawing/2014/main" id="{8AC7EB8B-4884-ADE5-60CC-5F479E9F06F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387F31F3-A8F6-CA99-FF69-52EC78276769}"/>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367C7EB9-FC81-ACA9-01BE-CECE6CF5E629}"/>
              </a:ext>
            </a:extLst>
          </p:cNvPr>
          <p:cNvSpPr>
            <a:spLocks noGrp="1"/>
          </p:cNvSpPr>
          <p:nvPr>
            <p:ph type="ftr" sz="quarter" idx="35"/>
          </p:nvPr>
        </p:nvSpPr>
        <p:spPr/>
        <p:txBody>
          <a:bodyPr/>
          <a:lstStyle/>
          <a:p>
            <a:endParaRPr lang="en-US" dirty="0"/>
          </a:p>
        </p:txBody>
      </p:sp>
      <p:sp>
        <p:nvSpPr>
          <p:cNvPr id="8" name="Slide Number Placeholder 7">
            <a:extLst>
              <a:ext uri="{FF2B5EF4-FFF2-40B4-BE49-F238E27FC236}">
                <a16:creationId xmlns:a16="http://schemas.microsoft.com/office/drawing/2014/main" id="{F1B56AA6-4D5B-3B6D-F148-281DAB9D33A8}"/>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3230EA14-CDA7-2D95-DC42-C366512DAFB8}"/>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A22E813F-07CD-E5BA-7C12-AE5A3F6A636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96937151"/>
      </p:ext>
    </p:extLst>
  </p:cSld>
  <p:clrMapOvr>
    <a:masterClrMapping/>
  </p:clrMapOvr>
  <p:transition spd="slow">
    <p:wipe/>
  </p:transition>
  <p:hf hdr="0"/>
  <p:extLst>
    <p:ext uri="{DCECCB84-F9BA-43D5-87BE-67443E8EF086}">
      <p15:sldGuideLst xmlns:p15="http://schemas.microsoft.com/office/powerpoint/2012/main">
        <p15:guide id="1" pos="1974" userDrawn="1">
          <p15:clr>
            <a:srgbClr val="5ACBF0"/>
          </p15:clr>
        </p15:guide>
        <p15:guide id="2" pos="2166" userDrawn="1">
          <p15:clr>
            <a:srgbClr val="5ACBF0"/>
          </p15:clr>
        </p15:guide>
        <p15:guide id="3" pos="3750" userDrawn="1">
          <p15:clr>
            <a:srgbClr val="5ACBF0"/>
          </p15:clr>
        </p15:guide>
        <p15:guide id="4" pos="3930" userDrawn="1">
          <p15:clr>
            <a:srgbClr val="5ACBF0"/>
          </p15:clr>
        </p15:guide>
        <p15:guide id="5" pos="5520" userDrawn="1">
          <p15:clr>
            <a:srgbClr val="5ACBF0"/>
          </p15:clr>
        </p15:guide>
        <p15:guide id="6" pos="5706"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4 Column">
    <p:bg>
      <p:bgPr>
        <a:solidFill>
          <a:srgbClr val="00243D"/>
        </a:solidFill>
        <a:effectLst/>
      </p:bgPr>
    </p:bg>
    <p:spTree>
      <p:nvGrpSpPr>
        <p:cNvPr id="1" name=""/>
        <p:cNvGrpSpPr/>
        <p:nvPr/>
      </p:nvGrpSpPr>
      <p:grpSpPr>
        <a:xfrm>
          <a:off x="0" y="0"/>
          <a:ext cx="0" cy="0"/>
          <a:chOff x="0" y="0"/>
          <a:chExt cx="0" cy="0"/>
        </a:xfrm>
      </p:grpSpPr>
      <p:sp>
        <p:nvSpPr>
          <p:cNvPr id="35" name="Content Placeholder 3"/>
          <p:cNvSpPr>
            <a:spLocks noGrp="1"/>
          </p:cNvSpPr>
          <p:nvPr>
            <p:ph sz="quarter" idx="33"/>
          </p:nvPr>
        </p:nvSpPr>
        <p:spPr>
          <a:xfrm>
            <a:off x="9067654" y="1523814"/>
            <a:ext cx="2514493" cy="4191186"/>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3"/>
          <p:cNvSpPr>
            <a:spLocks noGrp="1"/>
          </p:cNvSpPr>
          <p:nvPr>
            <p:ph sz="quarter" idx="32"/>
          </p:nvPr>
        </p:nvSpPr>
        <p:spPr>
          <a:xfrm>
            <a:off x="6252571" y="1523814"/>
            <a:ext cx="2514493" cy="4191186"/>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3"/>
          <p:cNvSpPr>
            <a:spLocks noGrp="1"/>
          </p:cNvSpPr>
          <p:nvPr>
            <p:ph sz="quarter" idx="31"/>
          </p:nvPr>
        </p:nvSpPr>
        <p:spPr>
          <a:xfrm>
            <a:off x="3437489" y="1523814"/>
            <a:ext cx="2514493" cy="4191186"/>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22300" y="1523814"/>
            <a:ext cx="2514600" cy="4191186"/>
          </a:xfrm>
        </p:spPr>
        <p:txBody>
          <a:bodyPr/>
          <a:lstStyle>
            <a:lvl1pPr>
              <a:defRPr>
                <a:solidFill>
                  <a:srgbClr val="ACE2E5"/>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D6ED7C63-1B72-6EE4-8C3E-36653F973F77}"/>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2" name="Date Placeholder 1">
            <a:extLst>
              <a:ext uri="{FF2B5EF4-FFF2-40B4-BE49-F238E27FC236}">
                <a16:creationId xmlns:a16="http://schemas.microsoft.com/office/drawing/2014/main" id="{3A99D3DE-FC5C-60C1-3FED-C0D3627484D0}"/>
              </a:ext>
            </a:extLst>
          </p:cNvPr>
          <p:cNvSpPr>
            <a:spLocks noGrp="1"/>
          </p:cNvSpPr>
          <p:nvPr>
            <p:ph type="dt" sz="half" idx="34"/>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0" name="Footer Placeholder 9">
            <a:extLst>
              <a:ext uri="{FF2B5EF4-FFF2-40B4-BE49-F238E27FC236}">
                <a16:creationId xmlns:a16="http://schemas.microsoft.com/office/drawing/2014/main" id="{437B8185-DAFE-352C-9D12-C1E30E3E0ACF}"/>
              </a:ext>
            </a:extLst>
          </p:cNvPr>
          <p:cNvSpPr>
            <a:spLocks noGrp="1"/>
          </p:cNvSpPr>
          <p:nvPr>
            <p:ph type="ftr" sz="quarter" idx="35"/>
          </p:nvPr>
        </p:nvSpPr>
        <p:spPr/>
        <p:txBody>
          <a:bodyPr/>
          <a:lstStyle>
            <a:lvl1pPr>
              <a:defRPr>
                <a:solidFill>
                  <a:schemeClr val="bg1"/>
                </a:solidFill>
              </a:defRPr>
            </a:lvl1pPr>
          </a:lstStyle>
          <a:p>
            <a:endParaRPr lang="en-US" dirty="0"/>
          </a:p>
        </p:txBody>
      </p:sp>
      <p:sp>
        <p:nvSpPr>
          <p:cNvPr id="11" name="Slide Number Placeholder 10">
            <a:extLst>
              <a:ext uri="{FF2B5EF4-FFF2-40B4-BE49-F238E27FC236}">
                <a16:creationId xmlns:a16="http://schemas.microsoft.com/office/drawing/2014/main" id="{D63E15B6-CB9F-C618-69FC-F1406757A4E7}"/>
              </a:ext>
            </a:extLst>
          </p:cNvPr>
          <p:cNvSpPr>
            <a:spLocks noGrp="1"/>
          </p:cNvSpPr>
          <p:nvPr>
            <p:ph type="sldNum" sz="quarter" idx="36"/>
          </p:nvPr>
        </p:nvSpPr>
        <p:spPr/>
        <p:txBody>
          <a:bodyPr/>
          <a:lstStyle>
            <a:lvl1pPr>
              <a:defRPr>
                <a:solidFill>
                  <a:schemeClr val="bg1"/>
                </a:solidFill>
              </a:defRPr>
            </a:lvl1pPr>
          </a:lstStyle>
          <a:p>
            <a:fld id="{A0F3113C-1AF5-45DE-BE8A-2E373BED76C7}" type="slidenum">
              <a:rPr lang="en-US" smtClean="0"/>
              <a:pPr/>
              <a:t>‹#›</a:t>
            </a:fld>
            <a:endParaRPr lang="en-US" dirty="0"/>
          </a:p>
        </p:txBody>
      </p:sp>
      <p:sp>
        <p:nvSpPr>
          <p:cNvPr id="3" name="Text Placeholder 5">
            <a:extLst>
              <a:ext uri="{FF2B5EF4-FFF2-40B4-BE49-F238E27FC236}">
                <a16:creationId xmlns:a16="http://schemas.microsoft.com/office/drawing/2014/main" id="{1E8316E5-285B-245C-91E8-825EF59C6A8E}"/>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chemeClr val="bg1"/>
                </a:solidFill>
                <a:latin typeface="+mn-lt"/>
              </a:defRPr>
            </a:lvl1pPr>
          </a:lstStyle>
          <a:p>
            <a:pPr lvl="0"/>
            <a:r>
              <a:rPr lang="en-US" dirty="0"/>
              <a:t>Subtitle</a:t>
            </a:r>
          </a:p>
        </p:txBody>
      </p:sp>
      <p:sp>
        <p:nvSpPr>
          <p:cNvPr id="6" name="Title 5">
            <a:extLst>
              <a:ext uri="{FF2B5EF4-FFF2-40B4-BE49-F238E27FC236}">
                <a16:creationId xmlns:a16="http://schemas.microsoft.com/office/drawing/2014/main" id="{3EEA9D61-1A70-F922-1C59-814F2FB86C51}"/>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91576563-08C2-ED51-D41D-111415491A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691894372"/>
      </p:ext>
    </p:extLst>
  </p:cSld>
  <p:clrMapOvr>
    <a:masterClrMapping/>
  </p:clrMapOvr>
  <p:transition spd="slow">
    <p:wipe/>
  </p:transition>
  <p:hf hdr="0"/>
  <p:extLst>
    <p:ext uri="{DCECCB84-F9BA-43D5-87BE-67443E8EF086}">
      <p15:sldGuideLst xmlns:p15="http://schemas.microsoft.com/office/powerpoint/2012/main">
        <p15:guide id="1" pos="1974" userDrawn="1">
          <p15:clr>
            <a:srgbClr val="5ACBF0"/>
          </p15:clr>
        </p15:guide>
        <p15:guide id="2" pos="2160" userDrawn="1">
          <p15:clr>
            <a:srgbClr val="5ACBF0"/>
          </p15:clr>
        </p15:guide>
        <p15:guide id="3" pos="3750" userDrawn="1">
          <p15:clr>
            <a:srgbClr val="5ACBF0"/>
          </p15:clr>
        </p15:guide>
        <p15:guide id="4" pos="3930" userDrawn="1">
          <p15:clr>
            <a:srgbClr val="5ACBF0"/>
          </p15:clr>
        </p15:guide>
        <p15:guide id="5" pos="5520" userDrawn="1">
          <p15:clr>
            <a:srgbClr val="5ACBF0"/>
          </p15:clr>
        </p15:guide>
        <p15:guide id="6" pos="5706"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x2">
    <p:spTree>
      <p:nvGrpSpPr>
        <p:cNvPr id="1" name=""/>
        <p:cNvGrpSpPr/>
        <p:nvPr/>
      </p:nvGrpSpPr>
      <p:grpSpPr>
        <a:xfrm>
          <a:off x="0" y="0"/>
          <a:ext cx="0" cy="0"/>
          <a:chOff x="0" y="0"/>
          <a:chExt cx="0" cy="0"/>
        </a:xfrm>
      </p:grpSpPr>
      <p:sp>
        <p:nvSpPr>
          <p:cNvPr id="38" name="Content Placeholder 3"/>
          <p:cNvSpPr>
            <a:spLocks noGrp="1"/>
          </p:cNvSpPr>
          <p:nvPr>
            <p:ph sz="quarter" idx="36"/>
          </p:nvPr>
        </p:nvSpPr>
        <p:spPr>
          <a:xfrm>
            <a:off x="6248373" y="3694232"/>
            <a:ext cx="5333774" cy="202581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3"/>
          <p:cNvSpPr>
            <a:spLocks noGrp="1"/>
          </p:cNvSpPr>
          <p:nvPr>
            <p:ph sz="quarter" idx="32"/>
          </p:nvPr>
        </p:nvSpPr>
        <p:spPr>
          <a:xfrm>
            <a:off x="6248373" y="1445043"/>
            <a:ext cx="5333774" cy="20299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3"/>
          <p:cNvSpPr>
            <a:spLocks noGrp="1"/>
          </p:cNvSpPr>
          <p:nvPr>
            <p:ph sz="quarter" idx="34"/>
          </p:nvPr>
        </p:nvSpPr>
        <p:spPr>
          <a:xfrm>
            <a:off x="609853" y="3694232"/>
            <a:ext cx="5333774" cy="202581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09853" y="1445043"/>
            <a:ext cx="5333774" cy="20299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E515FF88-BCD9-237A-6896-D749C6D9195C}"/>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23760918-5F26-D064-A86B-7EA01295A362}"/>
              </a:ext>
            </a:extLst>
          </p:cNvPr>
          <p:cNvSpPr>
            <a:spLocks noGrp="1"/>
          </p:cNvSpPr>
          <p:nvPr>
            <p:ph type="dt" sz="half" idx="37"/>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9" name="Footer Placeholder 8">
            <a:extLst>
              <a:ext uri="{FF2B5EF4-FFF2-40B4-BE49-F238E27FC236}">
                <a16:creationId xmlns:a16="http://schemas.microsoft.com/office/drawing/2014/main" id="{D0EC5A2D-CED7-7BBE-F698-E4A010FB20CA}"/>
              </a:ext>
            </a:extLst>
          </p:cNvPr>
          <p:cNvSpPr>
            <a:spLocks noGrp="1"/>
          </p:cNvSpPr>
          <p:nvPr>
            <p:ph type="ftr" sz="quarter" idx="38"/>
          </p:nvPr>
        </p:nvSpPr>
        <p:spPr/>
        <p:txBody>
          <a:bodyPr/>
          <a:lstStyle/>
          <a:p>
            <a:endParaRPr lang="en-US" dirty="0"/>
          </a:p>
        </p:txBody>
      </p:sp>
      <p:sp>
        <p:nvSpPr>
          <p:cNvPr id="11" name="Slide Number Placeholder 10">
            <a:extLst>
              <a:ext uri="{FF2B5EF4-FFF2-40B4-BE49-F238E27FC236}">
                <a16:creationId xmlns:a16="http://schemas.microsoft.com/office/drawing/2014/main" id="{B1488328-38E0-11D4-D440-3136FCF02559}"/>
              </a:ext>
            </a:extLst>
          </p:cNvPr>
          <p:cNvSpPr>
            <a:spLocks noGrp="1"/>
          </p:cNvSpPr>
          <p:nvPr>
            <p:ph type="sldNum" sz="quarter" idx="39"/>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96D09B29-8A49-B39C-61A3-2542F597D91B}"/>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8" name="Title 7">
            <a:extLst>
              <a:ext uri="{FF2B5EF4-FFF2-40B4-BE49-F238E27FC236}">
                <a16:creationId xmlns:a16="http://schemas.microsoft.com/office/drawing/2014/main" id="{F09F02AA-29DE-A73F-7D83-9EB25BB435F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05324977"/>
      </p:ext>
    </p:extLst>
  </p:cSld>
  <p:clrMapOvr>
    <a:masterClrMapping/>
  </p:clrMapOvr>
  <p:transition spd="slow">
    <p:wipe/>
  </p:transition>
  <p:hf hdr="0"/>
  <p:extLst>
    <p:ext uri="{DCECCB84-F9BA-43D5-87BE-67443E8EF086}">
      <p15:sldGuideLst xmlns:p15="http://schemas.microsoft.com/office/powerpoint/2012/main">
        <p15:guide id="1" pos="3750" userDrawn="1">
          <p15:clr>
            <a:srgbClr val="5ACBF0"/>
          </p15:clr>
        </p15:guide>
        <p15:guide id="2" pos="3930" userDrawn="1">
          <p15:clr>
            <a:srgbClr val="5ACBF0"/>
          </p15:clr>
        </p15:guide>
        <p15:guide id="3" orient="horz" pos="2190" userDrawn="1">
          <p15:clr>
            <a:srgbClr val="FBAE40"/>
          </p15:clr>
        </p15:guide>
        <p15:guide id="4" orient="horz" pos="232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1_Bottom 2">
    <p:spTree>
      <p:nvGrpSpPr>
        <p:cNvPr id="1" name=""/>
        <p:cNvGrpSpPr/>
        <p:nvPr/>
      </p:nvGrpSpPr>
      <p:grpSpPr>
        <a:xfrm>
          <a:off x="0" y="0"/>
          <a:ext cx="0" cy="0"/>
          <a:chOff x="0" y="0"/>
          <a:chExt cx="0" cy="0"/>
        </a:xfrm>
      </p:grpSpPr>
      <p:sp>
        <p:nvSpPr>
          <p:cNvPr id="34" name="Content Placeholder 3"/>
          <p:cNvSpPr>
            <a:spLocks noGrp="1"/>
          </p:cNvSpPr>
          <p:nvPr>
            <p:ph sz="quarter" idx="32"/>
          </p:nvPr>
        </p:nvSpPr>
        <p:spPr>
          <a:xfrm>
            <a:off x="6248414" y="3703286"/>
            <a:ext cx="5333774" cy="201168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30"/>
          </p:nvPr>
        </p:nvSpPr>
        <p:spPr>
          <a:xfrm>
            <a:off x="612775" y="3703286"/>
            <a:ext cx="5333774" cy="201168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3"/>
          <p:cNvSpPr>
            <a:spLocks noGrp="1"/>
          </p:cNvSpPr>
          <p:nvPr>
            <p:ph sz="quarter" idx="34"/>
          </p:nvPr>
        </p:nvSpPr>
        <p:spPr>
          <a:xfrm>
            <a:off x="612775" y="1535577"/>
            <a:ext cx="10972294" cy="201168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747F45C2-1885-F5D6-85F8-1CBC89CCB260}"/>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83BBFD1F-2064-28A5-F5DD-A5CE2015F265}"/>
              </a:ext>
            </a:extLst>
          </p:cNvPr>
          <p:cNvSpPr>
            <a:spLocks noGrp="1"/>
          </p:cNvSpPr>
          <p:nvPr>
            <p:ph type="dt" sz="half" idx="35"/>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9" name="Footer Placeholder 8">
            <a:extLst>
              <a:ext uri="{FF2B5EF4-FFF2-40B4-BE49-F238E27FC236}">
                <a16:creationId xmlns:a16="http://schemas.microsoft.com/office/drawing/2014/main" id="{FF73207E-9EA0-B6E5-35DB-C2A423990B10}"/>
              </a:ext>
            </a:extLst>
          </p:cNvPr>
          <p:cNvSpPr>
            <a:spLocks noGrp="1"/>
          </p:cNvSpPr>
          <p:nvPr>
            <p:ph type="ftr" sz="quarter" idx="36"/>
          </p:nvPr>
        </p:nvSpPr>
        <p:spPr/>
        <p:txBody>
          <a:bodyPr/>
          <a:lstStyle/>
          <a:p>
            <a:endParaRPr lang="en-US" dirty="0"/>
          </a:p>
        </p:txBody>
      </p:sp>
      <p:sp>
        <p:nvSpPr>
          <p:cNvPr id="11" name="Slide Number Placeholder 10">
            <a:extLst>
              <a:ext uri="{FF2B5EF4-FFF2-40B4-BE49-F238E27FC236}">
                <a16:creationId xmlns:a16="http://schemas.microsoft.com/office/drawing/2014/main" id="{C1E4255A-D37B-461C-D89A-460AD866A6DD}"/>
              </a:ext>
            </a:extLst>
          </p:cNvPr>
          <p:cNvSpPr>
            <a:spLocks noGrp="1"/>
          </p:cNvSpPr>
          <p:nvPr>
            <p:ph type="sldNum" sz="quarter" idx="37"/>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D0A162EC-2550-E2A6-D3F0-A643844A3C61}"/>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8" name="Title 7">
            <a:extLst>
              <a:ext uri="{FF2B5EF4-FFF2-40B4-BE49-F238E27FC236}">
                <a16:creationId xmlns:a16="http://schemas.microsoft.com/office/drawing/2014/main" id="{7F608772-0639-DA82-9A80-4A2CA5C2051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24420925"/>
      </p:ext>
    </p:extLst>
  </p:cSld>
  <p:clrMapOvr>
    <a:masterClrMapping/>
  </p:clrMapOvr>
  <p:transition spd="slow">
    <p:wipe/>
  </p:transition>
  <p:hf hdr="0"/>
  <p:extLst>
    <p:ext uri="{DCECCB84-F9BA-43D5-87BE-67443E8EF086}">
      <p15:sldGuideLst xmlns:p15="http://schemas.microsoft.com/office/powerpoint/2012/main">
        <p15:guide id="1" orient="horz" pos="964" userDrawn="1">
          <p15:clr>
            <a:srgbClr val="FBAE40"/>
          </p15:clr>
        </p15:guide>
        <p15:guide id="2" pos="3747" userDrawn="1">
          <p15:clr>
            <a:srgbClr val="FBAE40"/>
          </p15:clr>
        </p15:guide>
        <p15:guide id="3" pos="393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Single Column">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853" y="1508694"/>
            <a:ext cx="10972295"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09852" y="2021293"/>
            <a:ext cx="10972296"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B3C7FB1F-B0FF-37D1-6D55-076DC350F521}"/>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EB6F7B02-30FA-DB33-418A-0AEC753B2530}"/>
              </a:ext>
            </a:extLst>
          </p:cNvPr>
          <p:cNvSpPr>
            <a:spLocks noGrp="1"/>
          </p:cNvSpPr>
          <p:nvPr>
            <p:ph type="ftr" sz="quarter" idx="20"/>
          </p:nvPr>
        </p:nvSpPr>
        <p:spPr/>
        <p:txBody>
          <a:bodyPr/>
          <a:lstStyle/>
          <a:p>
            <a:endParaRPr lang="en-US" dirty="0"/>
          </a:p>
        </p:txBody>
      </p:sp>
      <p:sp>
        <p:nvSpPr>
          <p:cNvPr id="9" name="Slide Number Placeholder 8">
            <a:extLst>
              <a:ext uri="{FF2B5EF4-FFF2-40B4-BE49-F238E27FC236}">
                <a16:creationId xmlns:a16="http://schemas.microsoft.com/office/drawing/2014/main" id="{A36C8EE8-E73E-75C0-ED86-525B1CFC6837}"/>
              </a:ext>
            </a:extLst>
          </p:cNvPr>
          <p:cNvSpPr>
            <a:spLocks noGrp="1"/>
          </p:cNvSpPr>
          <p:nvPr>
            <p:ph type="sldNum" sz="quarter" idx="21"/>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0BFFE705-6A83-9A2F-31F9-1DD9A773EADA}"/>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ED9E5CCD-7222-FAA1-E314-2453D24F413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48303032"/>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00243D"/>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F066476-9606-01FA-E8FE-015CD5447E96}"/>
              </a:ext>
            </a:extLst>
          </p:cNvPr>
          <p:cNvSpPr>
            <a:spLocks noGrp="1"/>
          </p:cNvSpPr>
          <p:nvPr>
            <p:ph type="body" sz="quarter" idx="11" hasCustomPrompt="1"/>
          </p:nvPr>
        </p:nvSpPr>
        <p:spPr>
          <a:xfrm>
            <a:off x="609852" y="4076590"/>
            <a:ext cx="7210117" cy="685542"/>
          </a:xfrm>
          <a:prstGeom prst="rect">
            <a:avLst/>
          </a:prstGeom>
        </p:spPr>
        <p:txBody>
          <a:bodyPr lIns="0"/>
          <a:lstStyle>
            <a:lvl1pPr marL="0" indent="0">
              <a:buNone/>
              <a:defRPr lang="en-US" sz="1800" b="0" spc="0" baseline="0" dirty="0">
                <a:solidFill>
                  <a:srgbClr val="CFF4F4"/>
                </a:solidFill>
                <a:latin typeface="Avenir Next LT Pro" panose="020B0504020202020204" pitchFamily="34" charset="77"/>
                <a:ea typeface="+mn-ea"/>
                <a:cs typeface="+mn-cs"/>
              </a:defRPr>
            </a:lvl1pPr>
            <a:lvl2pPr marL="179766" indent="0">
              <a:buNone/>
              <a:defRPr/>
            </a:lvl2pPr>
            <a:lvl3pPr marL="364571" indent="0">
              <a:buNone/>
              <a:defRPr/>
            </a:lvl3pPr>
            <a:lvl4pPr marL="544337" indent="0">
              <a:buNone/>
              <a:defRPr/>
            </a:lvl4pPr>
            <a:lvl5pPr marL="729142" indent="0">
              <a:buNone/>
              <a:defRPr/>
            </a:lvl5pPr>
          </a:lstStyle>
          <a:p>
            <a:pPr marL="0" lvl="0" indent="0" algn="l" defTabSz="902757" rtl="0" eaLnBrk="1" fontAlgn="base" hangingPunct="1">
              <a:spcBef>
                <a:spcPts val="600"/>
              </a:spcBef>
              <a:spcAft>
                <a:spcPts val="900"/>
              </a:spcAft>
              <a:buClr>
                <a:schemeClr val="accent1"/>
              </a:buClr>
              <a:buSzPct val="120000"/>
              <a:buNone/>
            </a:pPr>
            <a:r>
              <a:rPr lang="en-US" dirty="0"/>
              <a:t>Subhead 1-3 Lines</a:t>
            </a:r>
          </a:p>
        </p:txBody>
      </p:sp>
      <p:sp>
        <p:nvSpPr>
          <p:cNvPr id="3" name="Title 1">
            <a:extLst>
              <a:ext uri="{FF2B5EF4-FFF2-40B4-BE49-F238E27FC236}">
                <a16:creationId xmlns:a16="http://schemas.microsoft.com/office/drawing/2014/main" id="{179E2CB6-26C8-D4C4-7601-B4659E11549E}"/>
              </a:ext>
            </a:extLst>
          </p:cNvPr>
          <p:cNvSpPr>
            <a:spLocks noGrp="1"/>
          </p:cNvSpPr>
          <p:nvPr>
            <p:ph type="title" hasCustomPrompt="1"/>
          </p:nvPr>
        </p:nvSpPr>
        <p:spPr>
          <a:xfrm>
            <a:off x="559633" y="2476433"/>
            <a:ext cx="7260336" cy="1562058"/>
          </a:xfrm>
        </p:spPr>
        <p:txBody>
          <a:bodyPr anchor="b" anchorCtr="0"/>
          <a:lstStyle>
            <a:lvl1pPr>
              <a:lnSpc>
                <a:spcPts val="5200"/>
              </a:lnSpc>
              <a:defRPr sz="5397" cap="all" baseline="0">
                <a:solidFill>
                  <a:schemeClr val="bg1"/>
                </a:solidFill>
              </a:defRPr>
            </a:lvl1pPr>
          </a:lstStyle>
          <a:p>
            <a:r>
              <a:rPr lang="en-GB" dirty="0"/>
              <a:t>LARGE TITLE</a:t>
            </a:r>
            <a:br>
              <a:rPr lang="en-GB" dirty="0"/>
            </a:br>
            <a:r>
              <a:rPr lang="en-GB" dirty="0"/>
              <a:t>1, 2 or 3 LINES</a:t>
            </a:r>
          </a:p>
        </p:txBody>
      </p:sp>
      <p:sp>
        <p:nvSpPr>
          <p:cNvPr id="6" name="Date Placeholder 5">
            <a:extLst>
              <a:ext uri="{FF2B5EF4-FFF2-40B4-BE49-F238E27FC236}">
                <a16:creationId xmlns:a16="http://schemas.microsoft.com/office/drawing/2014/main" id="{D229E0C5-8CF2-64AC-13D6-23758B99E60E}"/>
              </a:ext>
            </a:extLst>
          </p:cNvPr>
          <p:cNvSpPr>
            <a:spLocks noGrp="1"/>
          </p:cNvSpPr>
          <p:nvPr>
            <p:ph type="dt" sz="half" idx="12"/>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197E3513-1DB2-E46E-18B1-BF47411E99AF}"/>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54367459-9599-ECF4-047F-213FDE9673C2}"/>
              </a:ext>
            </a:extLst>
          </p:cNvPr>
          <p:cNvSpPr>
            <a:spLocks noGrp="1"/>
          </p:cNvSpPr>
          <p:nvPr>
            <p:ph type="sldNum" sz="quarter" idx="14"/>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5" name="Picture 4">
            <a:extLst>
              <a:ext uri="{FF2B5EF4-FFF2-40B4-BE49-F238E27FC236}">
                <a16:creationId xmlns:a16="http://schemas.microsoft.com/office/drawing/2014/main" id="{1DA58A03-00E9-93B7-A555-8088B03663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871861370"/>
      </p:ext>
    </p:extLst>
  </p:cSld>
  <p:clrMapOvr>
    <a:masterClrMapping/>
  </p:clrMapOvr>
  <p:transition spd="slow">
    <p:wipe/>
  </p:transition>
  <p:hf hdr="0"/>
  <p:extLst>
    <p:ext uri="{DCECCB84-F9BA-43D5-87BE-67443E8EF086}">
      <p15:sldGuideLst xmlns:p15="http://schemas.microsoft.com/office/powerpoint/2012/main">
        <p15:guide id="2" orient="horz" pos="243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2 Column">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852" y="1508694"/>
            <a:ext cx="5332022"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09851" y="2021293"/>
            <a:ext cx="5332022"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Text Placeholder 12">
            <a:extLst>
              <a:ext uri="{FF2B5EF4-FFF2-40B4-BE49-F238E27FC236}">
                <a16:creationId xmlns:a16="http://schemas.microsoft.com/office/drawing/2014/main" id="{7947B3FF-2739-44CA-B778-E4DB8ECFB8F6}"/>
              </a:ext>
            </a:extLst>
          </p:cNvPr>
          <p:cNvSpPr>
            <a:spLocks noGrp="1"/>
          </p:cNvSpPr>
          <p:nvPr>
            <p:ph type="body" sz="quarter" idx="22" hasCustomPrompt="1"/>
          </p:nvPr>
        </p:nvSpPr>
        <p:spPr>
          <a:xfrm>
            <a:off x="6250129" y="1508694"/>
            <a:ext cx="5332022"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8" name="Content Placeholder 4">
            <a:extLst>
              <a:ext uri="{FF2B5EF4-FFF2-40B4-BE49-F238E27FC236}">
                <a16:creationId xmlns:a16="http://schemas.microsoft.com/office/drawing/2014/main" id="{EAFD8290-1E8D-602E-687D-6053F0D1436E}"/>
              </a:ext>
            </a:extLst>
          </p:cNvPr>
          <p:cNvSpPr>
            <a:spLocks noGrp="1"/>
          </p:cNvSpPr>
          <p:nvPr>
            <p:ph sz="quarter" idx="23"/>
          </p:nvPr>
        </p:nvSpPr>
        <p:spPr>
          <a:xfrm>
            <a:off x="6250128" y="2021293"/>
            <a:ext cx="5332022"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FE711FB2-2E7D-6F38-F631-15D60A3F7E3B}"/>
              </a:ext>
            </a:extLst>
          </p:cNvPr>
          <p:cNvSpPr>
            <a:spLocks noGrp="1"/>
          </p:cNvSpPr>
          <p:nvPr>
            <p:ph type="dt" sz="half" idx="2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2" name="Footer Placeholder 11">
            <a:extLst>
              <a:ext uri="{FF2B5EF4-FFF2-40B4-BE49-F238E27FC236}">
                <a16:creationId xmlns:a16="http://schemas.microsoft.com/office/drawing/2014/main" id="{3DF53486-7A03-178B-8709-97E13EF9C869}"/>
              </a:ext>
            </a:extLst>
          </p:cNvPr>
          <p:cNvSpPr>
            <a:spLocks noGrp="1"/>
          </p:cNvSpPr>
          <p:nvPr>
            <p:ph type="ftr" sz="quarter" idx="25"/>
          </p:nvPr>
        </p:nvSpPr>
        <p:spPr/>
        <p:txBody>
          <a:bodyPr/>
          <a:lstStyle/>
          <a:p>
            <a:endParaRPr lang="en-US" dirty="0"/>
          </a:p>
        </p:txBody>
      </p:sp>
      <p:sp>
        <p:nvSpPr>
          <p:cNvPr id="14" name="Slide Number Placeholder 13">
            <a:extLst>
              <a:ext uri="{FF2B5EF4-FFF2-40B4-BE49-F238E27FC236}">
                <a16:creationId xmlns:a16="http://schemas.microsoft.com/office/drawing/2014/main" id="{C064EF2A-52E9-5B2F-2A36-DFA7D7D07AAB}"/>
              </a:ext>
            </a:extLst>
          </p:cNvPr>
          <p:cNvSpPr>
            <a:spLocks noGrp="1"/>
          </p:cNvSpPr>
          <p:nvPr>
            <p:ph type="sldNum" sz="quarter" idx="26"/>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87321A8A-FF65-1366-FB33-34C9B84F4657}"/>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43549585-EE2A-B0E0-1C16-F2D532F2180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57962350"/>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pos="3750" userDrawn="1">
          <p15:clr>
            <a:srgbClr val="FBAE40"/>
          </p15:clr>
        </p15:guide>
        <p15:guide id="5" pos="393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2/3_1/3">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852" y="1508694"/>
            <a:ext cx="7210174"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09851" y="2021293"/>
            <a:ext cx="7210174"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Text Placeholder 12">
            <a:extLst>
              <a:ext uri="{FF2B5EF4-FFF2-40B4-BE49-F238E27FC236}">
                <a16:creationId xmlns:a16="http://schemas.microsoft.com/office/drawing/2014/main" id="{7947B3FF-2739-44CA-B778-E4DB8ECFB8F6}"/>
              </a:ext>
            </a:extLst>
          </p:cNvPr>
          <p:cNvSpPr>
            <a:spLocks noGrp="1"/>
          </p:cNvSpPr>
          <p:nvPr>
            <p:ph type="body" sz="quarter" idx="22" hasCustomPrompt="1"/>
          </p:nvPr>
        </p:nvSpPr>
        <p:spPr>
          <a:xfrm>
            <a:off x="8134351" y="1508694"/>
            <a:ext cx="3447288"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8" name="Content Placeholder 4">
            <a:extLst>
              <a:ext uri="{FF2B5EF4-FFF2-40B4-BE49-F238E27FC236}">
                <a16:creationId xmlns:a16="http://schemas.microsoft.com/office/drawing/2014/main" id="{EAFD8290-1E8D-602E-687D-6053F0D1436E}"/>
              </a:ext>
            </a:extLst>
          </p:cNvPr>
          <p:cNvSpPr>
            <a:spLocks noGrp="1"/>
          </p:cNvSpPr>
          <p:nvPr>
            <p:ph sz="quarter" idx="23"/>
          </p:nvPr>
        </p:nvSpPr>
        <p:spPr>
          <a:xfrm>
            <a:off x="8134350" y="2021293"/>
            <a:ext cx="3447288"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C2275FDA-8216-7359-CB5C-CC591363B602}"/>
              </a:ext>
            </a:extLst>
          </p:cNvPr>
          <p:cNvSpPr>
            <a:spLocks noGrp="1"/>
          </p:cNvSpPr>
          <p:nvPr>
            <p:ph type="dt" sz="half" idx="2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2" name="Footer Placeholder 11">
            <a:extLst>
              <a:ext uri="{FF2B5EF4-FFF2-40B4-BE49-F238E27FC236}">
                <a16:creationId xmlns:a16="http://schemas.microsoft.com/office/drawing/2014/main" id="{4DECC2F1-58BE-AF57-13CE-83627C0412AB}"/>
              </a:ext>
            </a:extLst>
          </p:cNvPr>
          <p:cNvSpPr>
            <a:spLocks noGrp="1"/>
          </p:cNvSpPr>
          <p:nvPr>
            <p:ph type="ftr" sz="quarter" idx="25"/>
          </p:nvPr>
        </p:nvSpPr>
        <p:spPr/>
        <p:txBody>
          <a:bodyPr/>
          <a:lstStyle/>
          <a:p>
            <a:endParaRPr lang="en-US" dirty="0"/>
          </a:p>
        </p:txBody>
      </p:sp>
      <p:sp>
        <p:nvSpPr>
          <p:cNvPr id="14" name="Slide Number Placeholder 13">
            <a:extLst>
              <a:ext uri="{FF2B5EF4-FFF2-40B4-BE49-F238E27FC236}">
                <a16:creationId xmlns:a16="http://schemas.microsoft.com/office/drawing/2014/main" id="{2FF0B4C5-2C8D-2E60-7810-02403D4A3908}"/>
              </a:ext>
            </a:extLst>
          </p:cNvPr>
          <p:cNvSpPr>
            <a:spLocks noGrp="1"/>
          </p:cNvSpPr>
          <p:nvPr>
            <p:ph type="sldNum" sz="quarter" idx="26"/>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443C17C6-384F-75FB-771C-0A3C643F42BF}"/>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AB8D34AF-127F-0454-BEFE-0EC32A5F527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9427261"/>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pos="5118" userDrawn="1">
          <p15:clr>
            <a:srgbClr val="FBAE40"/>
          </p15:clr>
        </p15:guide>
        <p15:guide id="5" pos="49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3 Column">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12775" y="1508694"/>
            <a:ext cx="3447288"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12775" y="2021294"/>
            <a:ext cx="3447288" cy="36937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9" name="Text Placeholder 12">
            <a:extLst>
              <a:ext uri="{FF2B5EF4-FFF2-40B4-BE49-F238E27FC236}">
                <a16:creationId xmlns:a16="http://schemas.microsoft.com/office/drawing/2014/main" id="{B4118905-5DC8-DE0D-7D6A-3C0D0071E7CC}"/>
              </a:ext>
            </a:extLst>
          </p:cNvPr>
          <p:cNvSpPr>
            <a:spLocks noGrp="1"/>
          </p:cNvSpPr>
          <p:nvPr>
            <p:ph type="body" sz="quarter" idx="24" hasCustomPrompt="1"/>
          </p:nvPr>
        </p:nvSpPr>
        <p:spPr>
          <a:xfrm>
            <a:off x="4373563" y="1508694"/>
            <a:ext cx="3447288"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2" name="Content Placeholder 4">
            <a:extLst>
              <a:ext uri="{FF2B5EF4-FFF2-40B4-BE49-F238E27FC236}">
                <a16:creationId xmlns:a16="http://schemas.microsoft.com/office/drawing/2014/main" id="{7D90CF82-8240-DCBD-65C4-75ED29B5F9F1}"/>
              </a:ext>
            </a:extLst>
          </p:cNvPr>
          <p:cNvSpPr>
            <a:spLocks noGrp="1"/>
          </p:cNvSpPr>
          <p:nvPr>
            <p:ph sz="quarter" idx="25"/>
          </p:nvPr>
        </p:nvSpPr>
        <p:spPr>
          <a:xfrm>
            <a:off x="4373563" y="2021294"/>
            <a:ext cx="3447288" cy="36937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Date Placeholder 13">
            <a:extLst>
              <a:ext uri="{FF2B5EF4-FFF2-40B4-BE49-F238E27FC236}">
                <a16:creationId xmlns:a16="http://schemas.microsoft.com/office/drawing/2014/main" id="{E86D5D58-B3FB-B067-91EE-809F12D86811}"/>
              </a:ext>
            </a:extLst>
          </p:cNvPr>
          <p:cNvSpPr>
            <a:spLocks noGrp="1"/>
          </p:cNvSpPr>
          <p:nvPr>
            <p:ph type="dt" sz="half" idx="26"/>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5" name="Footer Placeholder 14">
            <a:extLst>
              <a:ext uri="{FF2B5EF4-FFF2-40B4-BE49-F238E27FC236}">
                <a16:creationId xmlns:a16="http://schemas.microsoft.com/office/drawing/2014/main" id="{068FB749-AF6E-DF86-5F69-D79A65D60425}"/>
              </a:ext>
            </a:extLst>
          </p:cNvPr>
          <p:cNvSpPr>
            <a:spLocks noGrp="1"/>
          </p:cNvSpPr>
          <p:nvPr>
            <p:ph type="ftr" sz="quarter" idx="27"/>
          </p:nvPr>
        </p:nvSpPr>
        <p:spPr/>
        <p:txBody>
          <a:bodyPr/>
          <a:lstStyle/>
          <a:p>
            <a:endParaRPr lang="en-US" dirty="0"/>
          </a:p>
        </p:txBody>
      </p:sp>
      <p:sp>
        <p:nvSpPr>
          <p:cNvPr id="16" name="Slide Number Placeholder 15">
            <a:extLst>
              <a:ext uri="{FF2B5EF4-FFF2-40B4-BE49-F238E27FC236}">
                <a16:creationId xmlns:a16="http://schemas.microsoft.com/office/drawing/2014/main" id="{67BC1C47-3223-D0FA-4CE2-7C3C6B4BA917}"/>
              </a:ext>
            </a:extLst>
          </p:cNvPr>
          <p:cNvSpPr>
            <a:spLocks noGrp="1"/>
          </p:cNvSpPr>
          <p:nvPr>
            <p:ph type="sldNum" sz="quarter" idx="28"/>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6967E50A-9858-6D22-E89E-81D0248E4B2F}"/>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952C03C9-42CB-9555-145B-B70061B87DD4}"/>
              </a:ext>
            </a:extLst>
          </p:cNvPr>
          <p:cNvSpPr>
            <a:spLocks noGrp="1"/>
          </p:cNvSpPr>
          <p:nvPr>
            <p:ph type="title" hasCustomPrompt="1"/>
          </p:nvPr>
        </p:nvSpPr>
        <p:spPr/>
        <p:txBody>
          <a:bodyPr/>
          <a:lstStyle/>
          <a:p>
            <a:r>
              <a:rPr lang="en-US" dirty="0"/>
              <a:t>Click to Edit Master Title Style</a:t>
            </a:r>
          </a:p>
        </p:txBody>
      </p:sp>
      <p:sp>
        <p:nvSpPr>
          <p:cNvPr id="4" name="Text Placeholder 12">
            <a:extLst>
              <a:ext uri="{FF2B5EF4-FFF2-40B4-BE49-F238E27FC236}">
                <a16:creationId xmlns:a16="http://schemas.microsoft.com/office/drawing/2014/main" id="{F640B385-5FAC-4D39-514F-7D8DB09EE695}"/>
              </a:ext>
            </a:extLst>
          </p:cNvPr>
          <p:cNvSpPr>
            <a:spLocks noGrp="1"/>
          </p:cNvSpPr>
          <p:nvPr>
            <p:ph type="body" sz="quarter" idx="22" hasCustomPrompt="1"/>
          </p:nvPr>
        </p:nvSpPr>
        <p:spPr>
          <a:xfrm>
            <a:off x="8134351" y="1508694"/>
            <a:ext cx="3447288" cy="348681"/>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7" name="Content Placeholder 4">
            <a:extLst>
              <a:ext uri="{FF2B5EF4-FFF2-40B4-BE49-F238E27FC236}">
                <a16:creationId xmlns:a16="http://schemas.microsoft.com/office/drawing/2014/main" id="{03005CB7-ECB4-8E06-A8C2-EE9992CB38EE}"/>
              </a:ext>
            </a:extLst>
          </p:cNvPr>
          <p:cNvSpPr>
            <a:spLocks noGrp="1"/>
          </p:cNvSpPr>
          <p:nvPr>
            <p:ph sz="quarter" idx="23"/>
          </p:nvPr>
        </p:nvSpPr>
        <p:spPr>
          <a:xfrm>
            <a:off x="8134350" y="2021293"/>
            <a:ext cx="3447288" cy="3693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34205134"/>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pos="2754" userDrawn="1">
          <p15:clr>
            <a:srgbClr val="FBAE40"/>
          </p15:clr>
        </p15:guide>
        <p15:guide id="5" pos="2562" userDrawn="1">
          <p15:clr>
            <a:srgbClr val="FBAE40"/>
          </p15:clr>
        </p15:guide>
        <p15:guide id="6" pos="5118" userDrawn="1">
          <p15:clr>
            <a:srgbClr val="FBAE40"/>
          </p15:clr>
        </p15:guide>
        <p15:guide id="7" pos="492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4 Column">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12774" y="1516066"/>
            <a:ext cx="2514600" cy="35036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12774" y="2019613"/>
            <a:ext cx="2514600" cy="3695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14" name="Text Placeholder 12">
            <a:extLst>
              <a:ext uri="{FF2B5EF4-FFF2-40B4-BE49-F238E27FC236}">
                <a16:creationId xmlns:a16="http://schemas.microsoft.com/office/drawing/2014/main" id="{5CEC7084-9A2B-99C0-3E6E-1BCD5E5FBAC2}"/>
              </a:ext>
            </a:extLst>
          </p:cNvPr>
          <p:cNvSpPr>
            <a:spLocks noGrp="1"/>
          </p:cNvSpPr>
          <p:nvPr>
            <p:ph type="body" sz="quarter" idx="22" hasCustomPrompt="1"/>
          </p:nvPr>
        </p:nvSpPr>
        <p:spPr>
          <a:xfrm>
            <a:off x="9066170" y="1516066"/>
            <a:ext cx="2516018" cy="35036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5" name="Content Placeholder 4">
            <a:extLst>
              <a:ext uri="{FF2B5EF4-FFF2-40B4-BE49-F238E27FC236}">
                <a16:creationId xmlns:a16="http://schemas.microsoft.com/office/drawing/2014/main" id="{5C3EA004-059F-413D-6DC1-A253BD8F527B}"/>
              </a:ext>
            </a:extLst>
          </p:cNvPr>
          <p:cNvSpPr>
            <a:spLocks noGrp="1"/>
          </p:cNvSpPr>
          <p:nvPr>
            <p:ph sz="quarter" idx="23"/>
          </p:nvPr>
        </p:nvSpPr>
        <p:spPr>
          <a:xfrm>
            <a:off x="9066170" y="2019613"/>
            <a:ext cx="2516018" cy="3695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a:extLst>
              <a:ext uri="{FF2B5EF4-FFF2-40B4-BE49-F238E27FC236}">
                <a16:creationId xmlns:a16="http://schemas.microsoft.com/office/drawing/2014/main" id="{0365FEDD-972B-EE0A-ABD1-CF7FDE36E13B}"/>
              </a:ext>
            </a:extLst>
          </p:cNvPr>
          <p:cNvSpPr>
            <a:spLocks noGrp="1"/>
          </p:cNvSpPr>
          <p:nvPr>
            <p:ph type="body" sz="quarter" idx="24" hasCustomPrompt="1"/>
          </p:nvPr>
        </p:nvSpPr>
        <p:spPr>
          <a:xfrm>
            <a:off x="3436197" y="1516066"/>
            <a:ext cx="2516017" cy="35036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7" name="Content Placeholder 4">
            <a:extLst>
              <a:ext uri="{FF2B5EF4-FFF2-40B4-BE49-F238E27FC236}">
                <a16:creationId xmlns:a16="http://schemas.microsoft.com/office/drawing/2014/main" id="{F883C847-3DFF-6212-AE86-996E370C8BA2}"/>
              </a:ext>
            </a:extLst>
          </p:cNvPr>
          <p:cNvSpPr>
            <a:spLocks noGrp="1"/>
          </p:cNvSpPr>
          <p:nvPr>
            <p:ph sz="quarter" idx="25"/>
          </p:nvPr>
        </p:nvSpPr>
        <p:spPr>
          <a:xfrm>
            <a:off x="3429628" y="2019613"/>
            <a:ext cx="2516017" cy="3695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2">
            <a:extLst>
              <a:ext uri="{FF2B5EF4-FFF2-40B4-BE49-F238E27FC236}">
                <a16:creationId xmlns:a16="http://schemas.microsoft.com/office/drawing/2014/main" id="{DA9AFA8E-21E2-7837-A530-824AF219C5F4}"/>
              </a:ext>
            </a:extLst>
          </p:cNvPr>
          <p:cNvSpPr>
            <a:spLocks noGrp="1"/>
          </p:cNvSpPr>
          <p:nvPr>
            <p:ph type="body" sz="quarter" idx="26" hasCustomPrompt="1"/>
          </p:nvPr>
        </p:nvSpPr>
        <p:spPr>
          <a:xfrm>
            <a:off x="6242749" y="1516066"/>
            <a:ext cx="2516017" cy="35036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9" name="Content Placeholder 4">
            <a:extLst>
              <a:ext uri="{FF2B5EF4-FFF2-40B4-BE49-F238E27FC236}">
                <a16:creationId xmlns:a16="http://schemas.microsoft.com/office/drawing/2014/main" id="{13F3C482-0807-3655-D3AF-BE80B85A42ED}"/>
              </a:ext>
            </a:extLst>
          </p:cNvPr>
          <p:cNvSpPr>
            <a:spLocks noGrp="1"/>
          </p:cNvSpPr>
          <p:nvPr>
            <p:ph sz="quarter" idx="27"/>
          </p:nvPr>
        </p:nvSpPr>
        <p:spPr>
          <a:xfrm>
            <a:off x="6247900" y="2019613"/>
            <a:ext cx="2514600" cy="3695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44F0076F-A14C-C149-E89E-1B70D8D019C5}"/>
              </a:ext>
            </a:extLst>
          </p:cNvPr>
          <p:cNvSpPr>
            <a:spLocks noGrp="1"/>
          </p:cNvSpPr>
          <p:nvPr>
            <p:ph type="dt" sz="half" idx="28"/>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C0C6556B-50EF-D866-9B9A-5384A52A7164}"/>
              </a:ext>
            </a:extLst>
          </p:cNvPr>
          <p:cNvSpPr>
            <a:spLocks noGrp="1"/>
          </p:cNvSpPr>
          <p:nvPr>
            <p:ph type="ftr" sz="quarter" idx="29"/>
          </p:nvPr>
        </p:nvSpPr>
        <p:spPr/>
        <p:txBody>
          <a:bodyPr/>
          <a:lstStyle/>
          <a:p>
            <a:endParaRPr lang="en-US" dirty="0"/>
          </a:p>
        </p:txBody>
      </p:sp>
      <p:sp>
        <p:nvSpPr>
          <p:cNvPr id="9" name="Slide Number Placeholder 8">
            <a:extLst>
              <a:ext uri="{FF2B5EF4-FFF2-40B4-BE49-F238E27FC236}">
                <a16:creationId xmlns:a16="http://schemas.microsoft.com/office/drawing/2014/main" id="{F82F3FDF-BD80-FE33-57A6-A849766D4AD4}"/>
              </a:ext>
            </a:extLst>
          </p:cNvPr>
          <p:cNvSpPr>
            <a:spLocks noGrp="1"/>
          </p:cNvSpPr>
          <p:nvPr>
            <p:ph type="sldNum" sz="quarter" idx="30"/>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25D61890-4CC6-CB8F-C76F-B5B20A9910C5}"/>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4134C910-5285-BD1C-56A0-92CABE8A9FE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719368602"/>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pos="1973" userDrawn="1">
          <p15:clr>
            <a:srgbClr val="FBAE40"/>
          </p15:clr>
        </p15:guide>
        <p15:guide id="5" pos="2166" userDrawn="1">
          <p15:clr>
            <a:srgbClr val="FBAE40"/>
          </p15:clr>
        </p15:guide>
        <p15:guide id="6" pos="3750" userDrawn="1">
          <p15:clr>
            <a:srgbClr val="FBAE40"/>
          </p15:clr>
        </p15:guide>
        <p15:guide id="7" pos="3930" userDrawn="1">
          <p15:clr>
            <a:srgbClr val="FBAE40"/>
          </p15:clr>
        </p15:guide>
        <p15:guide id="8" pos="5514" userDrawn="1">
          <p15:clr>
            <a:srgbClr val="FBAE40"/>
          </p15:clr>
        </p15:guide>
        <p15:guide id="9" pos="570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2x2">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12775" y="1508694"/>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12775" y="2021292"/>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Text Placeholder 12">
            <a:extLst>
              <a:ext uri="{FF2B5EF4-FFF2-40B4-BE49-F238E27FC236}">
                <a16:creationId xmlns:a16="http://schemas.microsoft.com/office/drawing/2014/main" id="{7947B3FF-2739-44CA-B778-E4DB8ECFB8F6}"/>
              </a:ext>
            </a:extLst>
          </p:cNvPr>
          <p:cNvSpPr>
            <a:spLocks noGrp="1"/>
          </p:cNvSpPr>
          <p:nvPr>
            <p:ph type="body" sz="quarter" idx="22" hasCustomPrompt="1"/>
          </p:nvPr>
        </p:nvSpPr>
        <p:spPr>
          <a:xfrm>
            <a:off x="6250129" y="1508694"/>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8" name="Content Placeholder 4">
            <a:extLst>
              <a:ext uri="{FF2B5EF4-FFF2-40B4-BE49-F238E27FC236}">
                <a16:creationId xmlns:a16="http://schemas.microsoft.com/office/drawing/2014/main" id="{EAFD8290-1E8D-602E-687D-6053F0D1436E}"/>
              </a:ext>
            </a:extLst>
          </p:cNvPr>
          <p:cNvSpPr>
            <a:spLocks noGrp="1"/>
          </p:cNvSpPr>
          <p:nvPr>
            <p:ph sz="quarter" idx="23"/>
          </p:nvPr>
        </p:nvSpPr>
        <p:spPr>
          <a:xfrm>
            <a:off x="6250129" y="2021292"/>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B30804A7-BB5B-1C06-B212-866053B3E1AA}"/>
              </a:ext>
            </a:extLst>
          </p:cNvPr>
          <p:cNvSpPr>
            <a:spLocks noGrp="1"/>
          </p:cNvSpPr>
          <p:nvPr>
            <p:ph type="body" sz="quarter" idx="24" hasCustomPrompt="1"/>
          </p:nvPr>
        </p:nvSpPr>
        <p:spPr>
          <a:xfrm>
            <a:off x="612775" y="3758912"/>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2" name="Content Placeholder 4">
            <a:extLst>
              <a:ext uri="{FF2B5EF4-FFF2-40B4-BE49-F238E27FC236}">
                <a16:creationId xmlns:a16="http://schemas.microsoft.com/office/drawing/2014/main" id="{898F74E0-8D89-1190-BFEB-A796BDABB2E7}"/>
              </a:ext>
            </a:extLst>
          </p:cNvPr>
          <p:cNvSpPr>
            <a:spLocks noGrp="1"/>
          </p:cNvSpPr>
          <p:nvPr>
            <p:ph sz="quarter" idx="25"/>
          </p:nvPr>
        </p:nvSpPr>
        <p:spPr>
          <a:xfrm>
            <a:off x="612775" y="4262457"/>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950B1F63-52EE-35ED-64D4-D16AB1031397}"/>
              </a:ext>
            </a:extLst>
          </p:cNvPr>
          <p:cNvSpPr>
            <a:spLocks noGrp="1"/>
          </p:cNvSpPr>
          <p:nvPr>
            <p:ph type="body" sz="quarter" idx="26" hasCustomPrompt="1"/>
          </p:nvPr>
        </p:nvSpPr>
        <p:spPr>
          <a:xfrm>
            <a:off x="6250129" y="3758912"/>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5" name="Content Placeholder 4">
            <a:extLst>
              <a:ext uri="{FF2B5EF4-FFF2-40B4-BE49-F238E27FC236}">
                <a16:creationId xmlns:a16="http://schemas.microsoft.com/office/drawing/2014/main" id="{2CCCEA7C-3DB8-20D8-0D57-44BECDE04D8F}"/>
              </a:ext>
            </a:extLst>
          </p:cNvPr>
          <p:cNvSpPr>
            <a:spLocks noGrp="1"/>
          </p:cNvSpPr>
          <p:nvPr>
            <p:ph sz="quarter" idx="27"/>
          </p:nvPr>
        </p:nvSpPr>
        <p:spPr>
          <a:xfrm>
            <a:off x="6250129" y="4262457"/>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15">
            <a:extLst>
              <a:ext uri="{FF2B5EF4-FFF2-40B4-BE49-F238E27FC236}">
                <a16:creationId xmlns:a16="http://schemas.microsoft.com/office/drawing/2014/main" id="{E5E8269E-8414-929A-4615-0B78A1CAA247}"/>
              </a:ext>
            </a:extLst>
          </p:cNvPr>
          <p:cNvSpPr>
            <a:spLocks noGrp="1"/>
          </p:cNvSpPr>
          <p:nvPr>
            <p:ph type="dt" sz="half" idx="28"/>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7" name="Footer Placeholder 16">
            <a:extLst>
              <a:ext uri="{FF2B5EF4-FFF2-40B4-BE49-F238E27FC236}">
                <a16:creationId xmlns:a16="http://schemas.microsoft.com/office/drawing/2014/main" id="{9E16A5C3-8711-A947-86A2-F471238290F2}"/>
              </a:ext>
            </a:extLst>
          </p:cNvPr>
          <p:cNvSpPr>
            <a:spLocks noGrp="1"/>
          </p:cNvSpPr>
          <p:nvPr>
            <p:ph type="ftr" sz="quarter" idx="29"/>
          </p:nvPr>
        </p:nvSpPr>
        <p:spPr/>
        <p:txBody>
          <a:bodyPr/>
          <a:lstStyle/>
          <a:p>
            <a:endParaRPr lang="en-US" dirty="0"/>
          </a:p>
        </p:txBody>
      </p:sp>
      <p:sp>
        <p:nvSpPr>
          <p:cNvPr id="18" name="Slide Number Placeholder 17">
            <a:extLst>
              <a:ext uri="{FF2B5EF4-FFF2-40B4-BE49-F238E27FC236}">
                <a16:creationId xmlns:a16="http://schemas.microsoft.com/office/drawing/2014/main" id="{9CEE68F6-644F-A3D2-E3A7-2A07433B4832}"/>
              </a:ext>
            </a:extLst>
          </p:cNvPr>
          <p:cNvSpPr>
            <a:spLocks noGrp="1"/>
          </p:cNvSpPr>
          <p:nvPr>
            <p:ph type="sldNum" sz="quarter" idx="30"/>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9EF8937A-8A5B-D2BF-DA97-CE2EE7C1786F}"/>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C7C30E8A-AEEC-D120-CDD5-5DDA3FA1463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68564651"/>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orient="horz" pos="2361" userDrawn="1">
          <p15:clr>
            <a:srgbClr val="FBAE40"/>
          </p15:clr>
        </p15:guide>
        <p15:guide id="5" orient="horz" pos="2583" userDrawn="1">
          <p15:clr>
            <a:srgbClr val="FBAE40"/>
          </p15:clr>
        </p15:guide>
        <p15:guide id="6" orient="horz" pos="2680" userDrawn="1">
          <p15:clr>
            <a:srgbClr val="FBAE40"/>
          </p15:clr>
        </p15:guide>
        <p15:guide id="7" pos="3747" userDrawn="1">
          <p15:clr>
            <a:srgbClr val="FBAE40"/>
          </p15:clr>
        </p15:guide>
        <p15:guide id="8" pos="393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Top 1_ Bottom 2">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12775" y="1508694"/>
            <a:ext cx="10972294"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5" name="Content Placeholder 4"/>
          <p:cNvSpPr>
            <a:spLocks noGrp="1"/>
          </p:cNvSpPr>
          <p:nvPr>
            <p:ph sz="quarter" idx="14"/>
          </p:nvPr>
        </p:nvSpPr>
        <p:spPr>
          <a:xfrm>
            <a:off x="612775" y="2021292"/>
            <a:ext cx="10972294"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 Placeholder 7">
            <a:extLst>
              <a:ext uri="{FF2B5EF4-FFF2-40B4-BE49-F238E27FC236}">
                <a16:creationId xmlns:a16="http://schemas.microsoft.com/office/drawing/2014/main" id="{37BD4DD7-93F2-E195-F6C2-4626024C6741}"/>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9" name="Text Placeholder 12">
            <a:extLst>
              <a:ext uri="{FF2B5EF4-FFF2-40B4-BE49-F238E27FC236}">
                <a16:creationId xmlns:a16="http://schemas.microsoft.com/office/drawing/2014/main" id="{B30804A7-BB5B-1C06-B212-866053B3E1AA}"/>
              </a:ext>
            </a:extLst>
          </p:cNvPr>
          <p:cNvSpPr>
            <a:spLocks noGrp="1"/>
          </p:cNvSpPr>
          <p:nvPr>
            <p:ph type="body" sz="quarter" idx="24" hasCustomPrompt="1"/>
          </p:nvPr>
        </p:nvSpPr>
        <p:spPr>
          <a:xfrm>
            <a:off x="612775" y="3758912"/>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2" name="Content Placeholder 4">
            <a:extLst>
              <a:ext uri="{FF2B5EF4-FFF2-40B4-BE49-F238E27FC236}">
                <a16:creationId xmlns:a16="http://schemas.microsoft.com/office/drawing/2014/main" id="{898F74E0-8D89-1190-BFEB-A796BDABB2E7}"/>
              </a:ext>
            </a:extLst>
          </p:cNvPr>
          <p:cNvSpPr>
            <a:spLocks noGrp="1"/>
          </p:cNvSpPr>
          <p:nvPr>
            <p:ph sz="quarter" idx="25"/>
          </p:nvPr>
        </p:nvSpPr>
        <p:spPr>
          <a:xfrm>
            <a:off x="612775" y="4262457"/>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950B1F63-52EE-35ED-64D4-D16AB1031397}"/>
              </a:ext>
            </a:extLst>
          </p:cNvPr>
          <p:cNvSpPr>
            <a:spLocks noGrp="1"/>
          </p:cNvSpPr>
          <p:nvPr>
            <p:ph type="body" sz="quarter" idx="26" hasCustomPrompt="1"/>
          </p:nvPr>
        </p:nvSpPr>
        <p:spPr>
          <a:xfrm>
            <a:off x="6253047" y="3758912"/>
            <a:ext cx="5332022" cy="347472"/>
          </a:xfrm>
        </p:spPr>
        <p:txBody>
          <a:bodyPr anchor="t"/>
          <a:lstStyle>
            <a:lvl1pPr algn="l">
              <a:spcBef>
                <a:spcPts val="0"/>
              </a:spcBef>
              <a:defRPr cap="none" spc="0" baseline="0">
                <a:solidFill>
                  <a:schemeClr val="tx1"/>
                </a:solidFill>
              </a:defRPr>
            </a:lvl1pPr>
          </a:lstStyle>
          <a:p>
            <a:pPr lvl="0"/>
            <a:r>
              <a:rPr lang="en-US" dirty="0"/>
              <a:t>Heading (Max 2 Lines)</a:t>
            </a:r>
          </a:p>
        </p:txBody>
      </p:sp>
      <p:sp>
        <p:nvSpPr>
          <p:cNvPr id="15" name="Content Placeholder 4">
            <a:extLst>
              <a:ext uri="{FF2B5EF4-FFF2-40B4-BE49-F238E27FC236}">
                <a16:creationId xmlns:a16="http://schemas.microsoft.com/office/drawing/2014/main" id="{2CCCEA7C-3DB8-20D8-0D57-44BECDE04D8F}"/>
              </a:ext>
            </a:extLst>
          </p:cNvPr>
          <p:cNvSpPr>
            <a:spLocks noGrp="1"/>
          </p:cNvSpPr>
          <p:nvPr>
            <p:ph sz="quarter" idx="27"/>
          </p:nvPr>
        </p:nvSpPr>
        <p:spPr>
          <a:xfrm>
            <a:off x="6253047" y="4262457"/>
            <a:ext cx="5332022" cy="14515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78EB595C-94EC-2FB1-0D87-54B9BB62F2DD}"/>
              </a:ext>
            </a:extLst>
          </p:cNvPr>
          <p:cNvSpPr>
            <a:spLocks noGrp="1"/>
          </p:cNvSpPr>
          <p:nvPr>
            <p:ph type="dt" sz="half" idx="28"/>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B7D0888E-86A3-AD98-3F88-26EF62F47DC7}"/>
              </a:ext>
            </a:extLst>
          </p:cNvPr>
          <p:cNvSpPr>
            <a:spLocks noGrp="1"/>
          </p:cNvSpPr>
          <p:nvPr>
            <p:ph type="ftr" sz="quarter" idx="29"/>
          </p:nvPr>
        </p:nvSpPr>
        <p:spPr/>
        <p:txBody>
          <a:bodyPr/>
          <a:lstStyle/>
          <a:p>
            <a:endParaRPr lang="en-US" dirty="0"/>
          </a:p>
        </p:txBody>
      </p:sp>
      <p:sp>
        <p:nvSpPr>
          <p:cNvPr id="16" name="Slide Number Placeholder 15">
            <a:extLst>
              <a:ext uri="{FF2B5EF4-FFF2-40B4-BE49-F238E27FC236}">
                <a16:creationId xmlns:a16="http://schemas.microsoft.com/office/drawing/2014/main" id="{0B1F0B44-1CF9-9045-793D-CE0BD70690BB}"/>
              </a:ext>
            </a:extLst>
          </p:cNvPr>
          <p:cNvSpPr>
            <a:spLocks noGrp="1"/>
          </p:cNvSpPr>
          <p:nvPr>
            <p:ph type="sldNum" sz="quarter" idx="30"/>
          </p:nvPr>
        </p:nvSpPr>
        <p:spPr/>
        <p:txBody>
          <a:bodyPr/>
          <a:lstStyle/>
          <a:p>
            <a:fld id="{A0F3113C-1AF5-45DE-BE8A-2E373BED76C7}" type="slidenum">
              <a:rPr lang="en-US" smtClean="0"/>
              <a:pPr/>
              <a:t>‹#›</a:t>
            </a:fld>
            <a:endParaRPr lang="en-US" dirty="0"/>
          </a:p>
        </p:txBody>
      </p:sp>
      <p:sp>
        <p:nvSpPr>
          <p:cNvPr id="6" name="Text Placeholder 5">
            <a:extLst>
              <a:ext uri="{FF2B5EF4-FFF2-40B4-BE49-F238E27FC236}">
                <a16:creationId xmlns:a16="http://schemas.microsoft.com/office/drawing/2014/main" id="{E68B9F5A-1371-6E15-0FA7-488C7A0D822A}"/>
              </a:ext>
            </a:extLst>
          </p:cNvPr>
          <p:cNvSpPr>
            <a:spLocks noGrp="1"/>
          </p:cNvSpPr>
          <p:nvPr>
            <p:ph type="body" sz="quarter" idx="11" hasCustomPrompt="1"/>
          </p:nvPr>
        </p:nvSpPr>
        <p:spPr>
          <a:xfrm>
            <a:off x="615656"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5C082956-47D7-D013-AB79-C916B32B0D78}"/>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05352119"/>
      </p:ext>
    </p:extLst>
  </p:cSld>
  <p:clrMapOvr>
    <a:masterClrMapping/>
  </p:clrMapOvr>
  <p:transition spd="slow">
    <p:wipe/>
  </p:transition>
  <p:hf hdr="0"/>
  <p:extLst>
    <p:ext uri="{DCECCB84-F9BA-43D5-87BE-67443E8EF086}">
      <p15:sldGuideLst xmlns:p15="http://schemas.microsoft.com/office/powerpoint/2012/main">
        <p15:guide id="1" orient="horz" pos="1271" userDrawn="1">
          <p15:clr>
            <a:srgbClr val="FBAE40"/>
          </p15:clr>
        </p15:guide>
        <p15:guide id="2" orient="horz" pos="949" userDrawn="1">
          <p15:clr>
            <a:srgbClr val="FBAE40"/>
          </p15:clr>
        </p15:guide>
        <p15:guide id="3" orient="horz" pos="1170" userDrawn="1">
          <p15:clr>
            <a:srgbClr val="FBAE40"/>
          </p15:clr>
        </p15:guide>
        <p15:guide id="4" pos="3747" userDrawn="1">
          <p15:clr>
            <a:srgbClr val="FBAE40"/>
          </p15:clr>
        </p15:guide>
        <p15:guide id="5" pos="3935" userDrawn="1">
          <p15:clr>
            <a:srgbClr val="FBAE40"/>
          </p15:clr>
        </p15:guide>
        <p15:guide id="6" orient="horz" pos="2190" userDrawn="1">
          <p15:clr>
            <a:srgbClr val="FBAE40"/>
          </p15:clr>
        </p15:guide>
        <p15:guide id="7" orient="horz" pos="2361" userDrawn="1">
          <p15:clr>
            <a:srgbClr val="FBAE40"/>
          </p15:clr>
        </p15:guide>
        <p15:guide id="8" orient="horz" pos="26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Rows_Content">
    <p:spTree>
      <p:nvGrpSpPr>
        <p:cNvPr id="1" name=""/>
        <p:cNvGrpSpPr/>
        <p:nvPr/>
      </p:nvGrpSpPr>
      <p:grpSpPr>
        <a:xfrm>
          <a:off x="0" y="0"/>
          <a:ext cx="0" cy="0"/>
          <a:chOff x="0" y="0"/>
          <a:chExt cx="0" cy="0"/>
        </a:xfrm>
      </p:grpSpPr>
      <p:sp>
        <p:nvSpPr>
          <p:cNvPr id="34" name="Text Placeholder 7">
            <a:extLst>
              <a:ext uri="{FF2B5EF4-FFF2-40B4-BE49-F238E27FC236}">
                <a16:creationId xmlns:a16="http://schemas.microsoft.com/office/drawing/2014/main" id="{38559A78-21DB-9E4D-8E8E-84767E2F65E9}"/>
              </a:ext>
            </a:extLst>
          </p:cNvPr>
          <p:cNvSpPr>
            <a:spLocks noGrp="1"/>
          </p:cNvSpPr>
          <p:nvPr>
            <p:ph type="body" sz="quarter" idx="24" hasCustomPrompt="1"/>
          </p:nvPr>
        </p:nvSpPr>
        <p:spPr>
          <a:xfrm>
            <a:off x="612774" y="1533120"/>
            <a:ext cx="3198813" cy="1316736"/>
          </a:xfrm>
          <a:prstGeom prst="rect">
            <a:avLst/>
          </a:prstGeom>
          <a:solidFill>
            <a:srgbClr val="00243D"/>
          </a:solidFill>
        </p:spPr>
        <p:txBody>
          <a:bodyPr lIns="182880" tIns="45720" rIns="91440" bIns="45720" anchor="ctr"/>
          <a:lstStyle>
            <a:lvl1pPr marL="0" indent="0" algn="ctr">
              <a:spcBef>
                <a:spcPts val="0"/>
              </a:spcBef>
              <a:buNone/>
              <a:defRPr sz="1400" b="1" i="0" cap="all" spc="0" baseline="0">
                <a:solidFill>
                  <a:schemeClr val="bg1"/>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36" name="Text Placeholder 7">
            <a:extLst>
              <a:ext uri="{FF2B5EF4-FFF2-40B4-BE49-F238E27FC236}">
                <a16:creationId xmlns:a16="http://schemas.microsoft.com/office/drawing/2014/main" id="{8CCA84D0-1605-1846-B354-9DDA9155E805}"/>
              </a:ext>
            </a:extLst>
          </p:cNvPr>
          <p:cNvSpPr>
            <a:spLocks noGrp="1"/>
          </p:cNvSpPr>
          <p:nvPr>
            <p:ph type="body" sz="quarter" idx="26" hasCustomPrompt="1"/>
          </p:nvPr>
        </p:nvSpPr>
        <p:spPr>
          <a:xfrm>
            <a:off x="612774" y="2966280"/>
            <a:ext cx="3198813" cy="1316736"/>
          </a:xfrm>
          <a:prstGeom prst="rect">
            <a:avLst/>
          </a:prstGeom>
          <a:solidFill>
            <a:srgbClr val="00243D"/>
          </a:solidFill>
        </p:spPr>
        <p:txBody>
          <a:bodyPr lIns="182880" tIns="45720" rIns="91440" bIns="45720" anchor="ctr"/>
          <a:lstStyle>
            <a:lvl1pPr marL="0" indent="0" algn="ctr">
              <a:spcBef>
                <a:spcPts val="0"/>
              </a:spcBef>
              <a:buNone/>
              <a:defRPr sz="1400" b="1" i="0" cap="all" spc="0" baseline="0">
                <a:solidFill>
                  <a:schemeClr val="bg1"/>
                </a:solidFill>
                <a:latin typeface="Avenir Next LT Pro" panose="020B0504020202020204" pitchFamily="34" charset="77"/>
                <a:cs typeface="Arial Black" panose="020B0604020202020204" pitchFamily="34" charset="0"/>
              </a:defRPr>
            </a:lvl1pPr>
          </a:lstStyle>
          <a:p>
            <a:pPr lvl="0"/>
            <a:r>
              <a:rPr lang="en-US"/>
              <a:t>TITLE </a:t>
            </a:r>
            <a:br>
              <a:rPr lang="en-US"/>
            </a:br>
            <a:r>
              <a:rPr lang="en-US"/>
              <a:t>HEADER</a:t>
            </a:r>
            <a:endParaRPr lang="en-US" dirty="0"/>
          </a:p>
        </p:txBody>
      </p:sp>
      <p:sp>
        <p:nvSpPr>
          <p:cNvPr id="38" name="Text Placeholder 7">
            <a:extLst>
              <a:ext uri="{FF2B5EF4-FFF2-40B4-BE49-F238E27FC236}">
                <a16:creationId xmlns:a16="http://schemas.microsoft.com/office/drawing/2014/main" id="{2508A9E7-E47F-B546-BC99-27EF736BA725}"/>
              </a:ext>
            </a:extLst>
          </p:cNvPr>
          <p:cNvSpPr>
            <a:spLocks noGrp="1"/>
          </p:cNvSpPr>
          <p:nvPr>
            <p:ph type="body" sz="quarter" idx="28" hasCustomPrompt="1"/>
          </p:nvPr>
        </p:nvSpPr>
        <p:spPr>
          <a:xfrm>
            <a:off x="612774" y="4399440"/>
            <a:ext cx="3198813" cy="1316736"/>
          </a:xfrm>
          <a:prstGeom prst="rect">
            <a:avLst/>
          </a:prstGeom>
          <a:solidFill>
            <a:srgbClr val="00243D"/>
          </a:solidFill>
        </p:spPr>
        <p:txBody>
          <a:bodyPr lIns="182880" tIns="45720" rIns="91440" bIns="45720" anchor="ctr"/>
          <a:lstStyle>
            <a:lvl1pPr marL="0" indent="0" algn="ctr">
              <a:spcBef>
                <a:spcPts val="0"/>
              </a:spcBef>
              <a:buNone/>
              <a:defRPr sz="1400" b="1" i="0" cap="all" spc="0" baseline="0">
                <a:solidFill>
                  <a:schemeClr val="bg1"/>
                </a:solidFill>
                <a:latin typeface="Avenir Next LT Pro" panose="020B0504020202020204" pitchFamily="34" charset="77"/>
                <a:cs typeface="Arial Black" panose="020B0604020202020204" pitchFamily="34" charset="0"/>
              </a:defRPr>
            </a:lvl1pPr>
          </a:lstStyle>
          <a:p>
            <a:pPr lvl="0"/>
            <a:r>
              <a:rPr lang="en-US"/>
              <a:t>TITLE </a:t>
            </a:r>
            <a:br>
              <a:rPr lang="en-US"/>
            </a:br>
            <a:r>
              <a:rPr lang="en-US"/>
              <a:t>HEADER</a:t>
            </a:r>
            <a:endParaRPr lang="en-US" dirty="0"/>
          </a:p>
        </p:txBody>
      </p:sp>
      <p:sp>
        <p:nvSpPr>
          <p:cNvPr id="11" name="Content Placeholder 2">
            <a:extLst>
              <a:ext uri="{FF2B5EF4-FFF2-40B4-BE49-F238E27FC236}">
                <a16:creationId xmlns:a16="http://schemas.microsoft.com/office/drawing/2014/main" id="{74BE1D50-3A96-223A-830F-D3960D09FEC8}"/>
              </a:ext>
            </a:extLst>
          </p:cNvPr>
          <p:cNvSpPr>
            <a:spLocks noGrp="1"/>
          </p:cNvSpPr>
          <p:nvPr>
            <p:ph sz="quarter" idx="17"/>
          </p:nvPr>
        </p:nvSpPr>
        <p:spPr>
          <a:xfrm>
            <a:off x="4065588" y="1533120"/>
            <a:ext cx="7516559" cy="1316736"/>
          </a:xfrm>
          <a:prstGeom prst="rect">
            <a:avLst/>
          </a:prstGeom>
          <a:noFill/>
        </p:spPr>
        <p:txBody>
          <a:bodyPr vert="horz" lIns="0" tIns="0" rIns="0" bIns="0" rtlCol="0" anchor="ctr" anchorCtr="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721A50B8-BA7C-1432-C9FA-57C1ACC5AC85}"/>
              </a:ext>
            </a:extLst>
          </p:cNvPr>
          <p:cNvSpPr>
            <a:spLocks noGrp="1"/>
          </p:cNvSpPr>
          <p:nvPr>
            <p:ph sz="quarter" idx="39"/>
          </p:nvPr>
        </p:nvSpPr>
        <p:spPr>
          <a:xfrm>
            <a:off x="4065588" y="2966280"/>
            <a:ext cx="7516559" cy="1316736"/>
          </a:xfrm>
          <a:prstGeom prst="rect">
            <a:avLst/>
          </a:prstGeom>
          <a:noFill/>
        </p:spPr>
        <p:txBody>
          <a:bodyPr vert="horz" lIns="0" tIns="0" rIns="0" bIns="0" rtlCol="0" anchor="ctr" anchorCtr="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25D0017-020D-6D7B-54B9-418448D3E1A5}"/>
              </a:ext>
            </a:extLst>
          </p:cNvPr>
          <p:cNvSpPr>
            <a:spLocks noGrp="1"/>
          </p:cNvSpPr>
          <p:nvPr>
            <p:ph sz="quarter" idx="40"/>
          </p:nvPr>
        </p:nvSpPr>
        <p:spPr>
          <a:xfrm>
            <a:off x="4065588" y="4399440"/>
            <a:ext cx="7516559" cy="1316736"/>
          </a:xfrm>
          <a:prstGeom prst="rect">
            <a:avLst/>
          </a:prstGeom>
          <a:noFill/>
        </p:spPr>
        <p:txBody>
          <a:bodyPr vert="horz" lIns="0" tIns="0" rIns="0" bIns="0" rtlCol="0" anchor="ctr" anchorCtr="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a:extLst>
              <a:ext uri="{FF2B5EF4-FFF2-40B4-BE49-F238E27FC236}">
                <a16:creationId xmlns:a16="http://schemas.microsoft.com/office/drawing/2014/main" id="{05C021A5-ACF4-FD15-3781-B79B2F97B912}"/>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7" name="Date Placeholder 6">
            <a:extLst>
              <a:ext uri="{FF2B5EF4-FFF2-40B4-BE49-F238E27FC236}">
                <a16:creationId xmlns:a16="http://schemas.microsoft.com/office/drawing/2014/main" id="{83977B85-C44D-8E89-ACFB-92431F5FAAEA}"/>
              </a:ext>
            </a:extLst>
          </p:cNvPr>
          <p:cNvSpPr>
            <a:spLocks noGrp="1"/>
          </p:cNvSpPr>
          <p:nvPr>
            <p:ph type="dt" sz="half" idx="41"/>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EAE40D73-52FB-7B38-0207-71BAA5452C3E}"/>
              </a:ext>
            </a:extLst>
          </p:cNvPr>
          <p:cNvSpPr>
            <a:spLocks noGrp="1"/>
          </p:cNvSpPr>
          <p:nvPr>
            <p:ph type="ftr" sz="quarter" idx="42"/>
          </p:nvPr>
        </p:nvSpPr>
        <p:spPr/>
        <p:txBody>
          <a:bodyPr/>
          <a:lstStyle/>
          <a:p>
            <a:endParaRPr lang="en-US" dirty="0"/>
          </a:p>
        </p:txBody>
      </p:sp>
      <p:sp>
        <p:nvSpPr>
          <p:cNvPr id="10" name="Slide Number Placeholder 9">
            <a:extLst>
              <a:ext uri="{FF2B5EF4-FFF2-40B4-BE49-F238E27FC236}">
                <a16:creationId xmlns:a16="http://schemas.microsoft.com/office/drawing/2014/main" id="{C26926E9-38B6-B44F-5C1A-033484C132CA}"/>
              </a:ext>
            </a:extLst>
          </p:cNvPr>
          <p:cNvSpPr>
            <a:spLocks noGrp="1"/>
          </p:cNvSpPr>
          <p:nvPr>
            <p:ph type="sldNum" sz="quarter" idx="43"/>
          </p:nvPr>
        </p:nvSpPr>
        <p:spPr/>
        <p:txBody>
          <a:bodyPr/>
          <a:lstStyle/>
          <a:p>
            <a:fld id="{A0F3113C-1AF5-45DE-BE8A-2E373BED76C7}" type="slidenum">
              <a:rPr lang="en-US" smtClean="0"/>
              <a:pPr/>
              <a:t>‹#›</a:t>
            </a:fld>
            <a:endParaRPr lang="en-US" dirty="0"/>
          </a:p>
        </p:txBody>
      </p:sp>
      <p:sp>
        <p:nvSpPr>
          <p:cNvPr id="3" name="Text Placeholder 5">
            <a:extLst>
              <a:ext uri="{FF2B5EF4-FFF2-40B4-BE49-F238E27FC236}">
                <a16:creationId xmlns:a16="http://schemas.microsoft.com/office/drawing/2014/main" id="{EA902C9A-0FB0-C9FE-BB42-FFFF45B20B50}"/>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4" name="Title 3">
            <a:extLst>
              <a:ext uri="{FF2B5EF4-FFF2-40B4-BE49-F238E27FC236}">
                <a16:creationId xmlns:a16="http://schemas.microsoft.com/office/drawing/2014/main" id="{CE192C31-CA24-C13B-22B0-ECB9FA189A8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769035457"/>
      </p:ext>
    </p:extLst>
  </p:cSld>
  <p:clrMapOvr>
    <a:masterClrMapping/>
  </p:clrMapOvr>
  <p:transition spd="slow">
    <p:wipe/>
  </p:transition>
  <p:hf hdr="0"/>
  <p:extLst>
    <p:ext uri="{DCECCB84-F9BA-43D5-87BE-67443E8EF086}">
      <p15:sldGuideLst xmlns:p15="http://schemas.microsoft.com/office/powerpoint/2012/main">
        <p15:guide id="1" orient="horz" pos="960" userDrawn="1">
          <p15:clr>
            <a:srgbClr val="FBAE40"/>
          </p15:clr>
        </p15:guide>
        <p15:guide id="2" pos="2401" userDrawn="1">
          <p15:clr>
            <a:srgbClr val="FBAE40"/>
          </p15:clr>
        </p15:guide>
        <p15:guide id="3" pos="256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s: 4 Rows_Content">
    <p:spTree>
      <p:nvGrpSpPr>
        <p:cNvPr id="1" name=""/>
        <p:cNvGrpSpPr/>
        <p:nvPr/>
      </p:nvGrpSpPr>
      <p:grpSpPr>
        <a:xfrm>
          <a:off x="0" y="0"/>
          <a:ext cx="0" cy="0"/>
          <a:chOff x="0" y="0"/>
          <a:chExt cx="0" cy="0"/>
        </a:xfrm>
      </p:grpSpPr>
      <p:sp>
        <p:nvSpPr>
          <p:cNvPr id="20" name="Picture Placeholder 11">
            <a:extLst>
              <a:ext uri="{FF2B5EF4-FFF2-40B4-BE49-F238E27FC236}">
                <a16:creationId xmlns:a16="http://schemas.microsoft.com/office/drawing/2014/main" id="{35906719-610D-5340-B2B8-E1B60C3F25BB}"/>
              </a:ext>
            </a:extLst>
          </p:cNvPr>
          <p:cNvSpPr>
            <a:spLocks noGrp="1"/>
          </p:cNvSpPr>
          <p:nvPr>
            <p:ph type="pic" sz="quarter" idx="31" hasCustomPrompt="1"/>
          </p:nvPr>
        </p:nvSpPr>
        <p:spPr>
          <a:xfrm>
            <a:off x="612775" y="1621385"/>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2" name="Picture Placeholder 11">
            <a:extLst>
              <a:ext uri="{FF2B5EF4-FFF2-40B4-BE49-F238E27FC236}">
                <a16:creationId xmlns:a16="http://schemas.microsoft.com/office/drawing/2014/main" id="{C3368D31-0D3D-F442-9BCE-41A3217797EC}"/>
              </a:ext>
            </a:extLst>
          </p:cNvPr>
          <p:cNvSpPr>
            <a:spLocks noGrp="1"/>
          </p:cNvSpPr>
          <p:nvPr>
            <p:ph type="pic" sz="quarter" idx="32" hasCustomPrompt="1"/>
          </p:nvPr>
        </p:nvSpPr>
        <p:spPr>
          <a:xfrm>
            <a:off x="612775" y="2706379"/>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4" name="Picture Placeholder 11">
            <a:extLst>
              <a:ext uri="{FF2B5EF4-FFF2-40B4-BE49-F238E27FC236}">
                <a16:creationId xmlns:a16="http://schemas.microsoft.com/office/drawing/2014/main" id="{B069496E-A444-6B45-AB43-69A653D340C6}"/>
              </a:ext>
            </a:extLst>
          </p:cNvPr>
          <p:cNvSpPr>
            <a:spLocks noGrp="1"/>
          </p:cNvSpPr>
          <p:nvPr>
            <p:ph type="pic" sz="quarter" idx="33" hasCustomPrompt="1"/>
          </p:nvPr>
        </p:nvSpPr>
        <p:spPr>
          <a:xfrm>
            <a:off x="612775" y="3791373"/>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6" name="Picture Placeholder 11">
            <a:extLst>
              <a:ext uri="{FF2B5EF4-FFF2-40B4-BE49-F238E27FC236}">
                <a16:creationId xmlns:a16="http://schemas.microsoft.com/office/drawing/2014/main" id="{A02EA3FD-A346-5248-80C3-1881EC898622}"/>
              </a:ext>
            </a:extLst>
          </p:cNvPr>
          <p:cNvSpPr>
            <a:spLocks noGrp="1"/>
          </p:cNvSpPr>
          <p:nvPr>
            <p:ph type="pic" sz="quarter" idx="34" hasCustomPrompt="1"/>
          </p:nvPr>
        </p:nvSpPr>
        <p:spPr>
          <a:xfrm>
            <a:off x="612775" y="4876368"/>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0" name="Text Placeholder 9">
            <a:extLst>
              <a:ext uri="{FF2B5EF4-FFF2-40B4-BE49-F238E27FC236}">
                <a16:creationId xmlns:a16="http://schemas.microsoft.com/office/drawing/2014/main" id="{7FF375CB-AE8C-2E49-9F05-67F1774A89BE}"/>
              </a:ext>
            </a:extLst>
          </p:cNvPr>
          <p:cNvSpPr>
            <a:spLocks noGrp="1"/>
          </p:cNvSpPr>
          <p:nvPr>
            <p:ph type="body" sz="quarter" idx="35" hasCustomPrompt="1"/>
          </p:nvPr>
        </p:nvSpPr>
        <p:spPr>
          <a:xfrm>
            <a:off x="1600132" y="1545187"/>
            <a:ext cx="1981116" cy="914375"/>
          </a:xfrm>
          <a:prstGeom prst="rect">
            <a:avLst/>
          </a:prstGeom>
          <a:solidFill>
            <a:srgbClr val="00243D"/>
          </a:solidFill>
        </p:spPr>
        <p:txBody>
          <a:bodyPr lIns="72000" tIns="72000" rIns="72000" bIns="72000" anchor="ctr" anchorCtr="0"/>
          <a:lstStyle>
            <a:lvl1pPr marL="0" indent="0" algn="ctr">
              <a:buFont typeface="Arial" panose="020B0604020202020204" pitchFamily="34" charset="0"/>
              <a:buNone/>
              <a:defRPr sz="1270" b="1" i="0" cap="all" spc="0" baseline="0">
                <a:solidFill>
                  <a:schemeClr val="bg1"/>
                </a:solidFill>
                <a:latin typeface="Avenir Next LT Pro" panose="020B0504020202020204" pitchFamily="34" charset="77"/>
                <a:cs typeface="Arial Black" panose="020B0604020202020204" pitchFamily="34" charset="0"/>
              </a:defRPr>
            </a:lvl1pPr>
            <a:lvl2pPr marL="169861" indent="0" algn="ctr">
              <a:buFont typeface="Arial" panose="020B0604020202020204" pitchFamily="34" charset="0"/>
              <a:buNone/>
              <a:defRPr b="1" spc="299">
                <a:solidFill>
                  <a:schemeClr val="accent1"/>
                </a:solidFill>
              </a:defRPr>
            </a:lvl2pPr>
            <a:lvl3pPr marL="344483" indent="0" algn="ctr">
              <a:buFont typeface="Arial" panose="020B0604020202020204" pitchFamily="34" charset="0"/>
              <a:buNone/>
              <a:defRPr b="1" spc="299">
                <a:solidFill>
                  <a:schemeClr val="accent1"/>
                </a:solidFill>
              </a:defRPr>
            </a:lvl3pPr>
            <a:lvl4pPr marL="514343" indent="0" algn="ctr">
              <a:buFont typeface="Arial" panose="020B0604020202020204" pitchFamily="34" charset="0"/>
              <a:buNone/>
              <a:defRPr b="1" spc="299">
                <a:solidFill>
                  <a:schemeClr val="accent1"/>
                </a:solidFill>
              </a:defRPr>
            </a:lvl4pPr>
            <a:lvl5pPr marL="688966" indent="0" algn="ctr">
              <a:buFont typeface="Arial" panose="020B0604020202020204" pitchFamily="34" charset="0"/>
              <a:buNone/>
              <a:defRPr b="1" spc="299">
                <a:solidFill>
                  <a:schemeClr val="accent1"/>
                </a:solidFill>
              </a:defRPr>
            </a:lvl5pPr>
          </a:lstStyle>
          <a:p>
            <a:pPr lvl="0"/>
            <a:r>
              <a:rPr lang="en-US"/>
              <a:t>CLICK TO EDIT</a:t>
            </a:r>
            <a:endParaRPr lang="en-US" dirty="0"/>
          </a:p>
        </p:txBody>
      </p:sp>
      <p:sp>
        <p:nvSpPr>
          <p:cNvPr id="27" name="Text Placeholder 9">
            <a:extLst>
              <a:ext uri="{FF2B5EF4-FFF2-40B4-BE49-F238E27FC236}">
                <a16:creationId xmlns:a16="http://schemas.microsoft.com/office/drawing/2014/main" id="{A3E2DBF1-C7D3-5941-8DB4-FA9E100E94E9}"/>
              </a:ext>
            </a:extLst>
          </p:cNvPr>
          <p:cNvSpPr>
            <a:spLocks noGrp="1"/>
          </p:cNvSpPr>
          <p:nvPr>
            <p:ph type="body" sz="quarter" idx="36" hasCustomPrompt="1"/>
          </p:nvPr>
        </p:nvSpPr>
        <p:spPr>
          <a:xfrm>
            <a:off x="1600132" y="2630181"/>
            <a:ext cx="1981116" cy="914375"/>
          </a:xfrm>
          <a:prstGeom prst="rect">
            <a:avLst/>
          </a:prstGeom>
          <a:solidFill>
            <a:srgbClr val="00243D"/>
          </a:solidFill>
        </p:spPr>
        <p:txBody>
          <a:bodyPr lIns="72000" tIns="72000" rIns="72000" bIns="72000" anchor="ctr" anchorCtr="0"/>
          <a:lstStyle>
            <a:lvl1pPr marL="0" indent="0" algn="ctr">
              <a:buFont typeface="Arial" panose="020B0604020202020204" pitchFamily="34" charset="0"/>
              <a:buNone/>
              <a:defRPr sz="1200" b="1" i="0" cap="all" spc="0" baseline="0">
                <a:solidFill>
                  <a:schemeClr val="bg1"/>
                </a:solidFill>
                <a:latin typeface="Avenir Next LT Pro" panose="020B0504020202020204" pitchFamily="34" charset="77"/>
                <a:cs typeface="Arial Black" panose="020B0604020202020204" pitchFamily="34" charset="0"/>
              </a:defRPr>
            </a:lvl1pPr>
            <a:lvl2pPr marL="169861" indent="0" algn="ctr">
              <a:buFont typeface="Arial" panose="020B0604020202020204" pitchFamily="34" charset="0"/>
              <a:buNone/>
              <a:defRPr b="1" spc="299">
                <a:solidFill>
                  <a:schemeClr val="accent1"/>
                </a:solidFill>
              </a:defRPr>
            </a:lvl2pPr>
            <a:lvl3pPr marL="344483" indent="0" algn="ctr">
              <a:buFont typeface="Arial" panose="020B0604020202020204" pitchFamily="34" charset="0"/>
              <a:buNone/>
              <a:defRPr b="1" spc="299">
                <a:solidFill>
                  <a:schemeClr val="accent1"/>
                </a:solidFill>
              </a:defRPr>
            </a:lvl3pPr>
            <a:lvl4pPr marL="514343" indent="0" algn="ctr">
              <a:buFont typeface="Arial" panose="020B0604020202020204" pitchFamily="34" charset="0"/>
              <a:buNone/>
              <a:defRPr b="1" spc="299">
                <a:solidFill>
                  <a:schemeClr val="accent1"/>
                </a:solidFill>
              </a:defRPr>
            </a:lvl4pPr>
            <a:lvl5pPr marL="688966" indent="0" algn="ctr">
              <a:buFont typeface="Arial" panose="020B0604020202020204" pitchFamily="34" charset="0"/>
              <a:buNone/>
              <a:defRPr b="1" spc="299">
                <a:solidFill>
                  <a:schemeClr val="accent1"/>
                </a:solidFill>
              </a:defRPr>
            </a:lvl5pPr>
          </a:lstStyle>
          <a:p>
            <a:pPr lvl="0"/>
            <a:r>
              <a:rPr lang="en-US"/>
              <a:t>CLICK TO EDIT</a:t>
            </a:r>
            <a:endParaRPr lang="en-US" dirty="0"/>
          </a:p>
        </p:txBody>
      </p:sp>
      <p:sp>
        <p:nvSpPr>
          <p:cNvPr id="28" name="Text Placeholder 9">
            <a:extLst>
              <a:ext uri="{FF2B5EF4-FFF2-40B4-BE49-F238E27FC236}">
                <a16:creationId xmlns:a16="http://schemas.microsoft.com/office/drawing/2014/main" id="{D9A3204F-500C-524E-8639-7C789A6F4DD9}"/>
              </a:ext>
            </a:extLst>
          </p:cNvPr>
          <p:cNvSpPr>
            <a:spLocks noGrp="1"/>
          </p:cNvSpPr>
          <p:nvPr>
            <p:ph type="body" sz="quarter" idx="37" hasCustomPrompt="1"/>
          </p:nvPr>
        </p:nvSpPr>
        <p:spPr>
          <a:xfrm>
            <a:off x="1600132" y="3715175"/>
            <a:ext cx="1981116" cy="914375"/>
          </a:xfrm>
          <a:prstGeom prst="rect">
            <a:avLst/>
          </a:prstGeom>
          <a:solidFill>
            <a:srgbClr val="00243D"/>
          </a:solidFill>
        </p:spPr>
        <p:txBody>
          <a:bodyPr lIns="72000" tIns="72000" rIns="72000" bIns="72000" anchor="ctr" anchorCtr="0"/>
          <a:lstStyle>
            <a:lvl1pPr marL="0" indent="0" algn="ctr">
              <a:buFont typeface="Arial" panose="020B0604020202020204" pitchFamily="34" charset="0"/>
              <a:buNone/>
              <a:defRPr sz="1200" b="1" i="0" cap="all" spc="0" baseline="0">
                <a:solidFill>
                  <a:schemeClr val="bg1"/>
                </a:solidFill>
                <a:latin typeface="Avenir Next LT Pro" panose="020B0504020202020204" pitchFamily="34" charset="77"/>
                <a:cs typeface="Arial Black" panose="020B0604020202020204" pitchFamily="34" charset="0"/>
              </a:defRPr>
            </a:lvl1pPr>
            <a:lvl2pPr marL="169861" indent="0" algn="ctr">
              <a:buFont typeface="Arial" panose="020B0604020202020204" pitchFamily="34" charset="0"/>
              <a:buNone/>
              <a:defRPr b="1" spc="299">
                <a:solidFill>
                  <a:schemeClr val="accent1"/>
                </a:solidFill>
              </a:defRPr>
            </a:lvl2pPr>
            <a:lvl3pPr marL="344483" indent="0" algn="ctr">
              <a:buFont typeface="Arial" panose="020B0604020202020204" pitchFamily="34" charset="0"/>
              <a:buNone/>
              <a:defRPr b="1" spc="299">
                <a:solidFill>
                  <a:schemeClr val="accent1"/>
                </a:solidFill>
              </a:defRPr>
            </a:lvl3pPr>
            <a:lvl4pPr marL="514343" indent="0" algn="ctr">
              <a:buFont typeface="Arial" panose="020B0604020202020204" pitchFamily="34" charset="0"/>
              <a:buNone/>
              <a:defRPr b="1" spc="299">
                <a:solidFill>
                  <a:schemeClr val="accent1"/>
                </a:solidFill>
              </a:defRPr>
            </a:lvl4pPr>
            <a:lvl5pPr marL="688966" indent="0" algn="ctr">
              <a:buFont typeface="Arial" panose="020B0604020202020204" pitchFamily="34" charset="0"/>
              <a:buNone/>
              <a:defRPr b="1" spc="299">
                <a:solidFill>
                  <a:schemeClr val="accent1"/>
                </a:solidFill>
              </a:defRPr>
            </a:lvl5pPr>
          </a:lstStyle>
          <a:p>
            <a:pPr lvl="0"/>
            <a:r>
              <a:rPr lang="en-US"/>
              <a:t>CLICK TO EDIT</a:t>
            </a:r>
            <a:endParaRPr lang="en-US" dirty="0"/>
          </a:p>
        </p:txBody>
      </p:sp>
      <p:sp>
        <p:nvSpPr>
          <p:cNvPr id="29" name="Text Placeholder 9">
            <a:extLst>
              <a:ext uri="{FF2B5EF4-FFF2-40B4-BE49-F238E27FC236}">
                <a16:creationId xmlns:a16="http://schemas.microsoft.com/office/drawing/2014/main" id="{9106A030-854A-6E48-823B-3DC7EDD30E11}"/>
              </a:ext>
            </a:extLst>
          </p:cNvPr>
          <p:cNvSpPr>
            <a:spLocks noGrp="1"/>
          </p:cNvSpPr>
          <p:nvPr>
            <p:ph type="body" sz="quarter" idx="38" hasCustomPrompt="1"/>
          </p:nvPr>
        </p:nvSpPr>
        <p:spPr>
          <a:xfrm>
            <a:off x="1600132" y="4800170"/>
            <a:ext cx="1981116" cy="914375"/>
          </a:xfrm>
          <a:prstGeom prst="rect">
            <a:avLst/>
          </a:prstGeom>
          <a:solidFill>
            <a:srgbClr val="00243D"/>
          </a:solidFill>
        </p:spPr>
        <p:txBody>
          <a:bodyPr lIns="72000" tIns="72000" rIns="72000" bIns="72000" anchor="ctr" anchorCtr="0"/>
          <a:lstStyle>
            <a:lvl1pPr marL="0" indent="0" algn="ctr">
              <a:buFont typeface="Arial" panose="020B0604020202020204" pitchFamily="34" charset="0"/>
              <a:buNone/>
              <a:defRPr sz="1200" b="1" i="0" cap="all" spc="0" baseline="0">
                <a:solidFill>
                  <a:schemeClr val="bg1"/>
                </a:solidFill>
                <a:latin typeface="Avenir Next LT Pro" panose="020B0504020202020204" pitchFamily="34" charset="77"/>
                <a:cs typeface="Arial Black" panose="020B0604020202020204" pitchFamily="34" charset="0"/>
              </a:defRPr>
            </a:lvl1pPr>
            <a:lvl2pPr marL="169861" indent="0" algn="ctr">
              <a:buFont typeface="Arial" panose="020B0604020202020204" pitchFamily="34" charset="0"/>
              <a:buNone/>
              <a:defRPr b="1" spc="299">
                <a:solidFill>
                  <a:schemeClr val="accent1"/>
                </a:solidFill>
              </a:defRPr>
            </a:lvl2pPr>
            <a:lvl3pPr marL="344483" indent="0" algn="ctr">
              <a:buFont typeface="Arial" panose="020B0604020202020204" pitchFamily="34" charset="0"/>
              <a:buNone/>
              <a:defRPr b="1" spc="299">
                <a:solidFill>
                  <a:schemeClr val="accent1"/>
                </a:solidFill>
              </a:defRPr>
            </a:lvl3pPr>
            <a:lvl4pPr marL="514343" indent="0" algn="ctr">
              <a:buFont typeface="Arial" panose="020B0604020202020204" pitchFamily="34" charset="0"/>
              <a:buNone/>
              <a:defRPr b="1" spc="299">
                <a:solidFill>
                  <a:schemeClr val="accent1"/>
                </a:solidFill>
              </a:defRPr>
            </a:lvl4pPr>
            <a:lvl5pPr marL="688966" indent="0" algn="ctr">
              <a:buFont typeface="Arial" panose="020B0604020202020204" pitchFamily="34" charset="0"/>
              <a:buNone/>
              <a:defRPr b="1" spc="299">
                <a:solidFill>
                  <a:schemeClr val="accent1"/>
                </a:solidFill>
              </a:defRPr>
            </a:lvl5pPr>
          </a:lstStyle>
          <a:p>
            <a:pPr lvl="0"/>
            <a:r>
              <a:rPr lang="en-US" dirty="0"/>
              <a:t>CLICK TO EDIT</a:t>
            </a:r>
          </a:p>
        </p:txBody>
      </p:sp>
      <p:sp>
        <p:nvSpPr>
          <p:cNvPr id="30" name="Text Placeholder 29">
            <a:extLst>
              <a:ext uri="{FF2B5EF4-FFF2-40B4-BE49-F238E27FC236}">
                <a16:creationId xmlns:a16="http://schemas.microsoft.com/office/drawing/2014/main" id="{D06D9601-8D09-0847-9987-5EDADA2A6990}"/>
              </a:ext>
            </a:extLst>
          </p:cNvPr>
          <p:cNvSpPr>
            <a:spLocks noGrp="1"/>
          </p:cNvSpPr>
          <p:nvPr>
            <p:ph type="body" sz="quarter" idx="39"/>
          </p:nvPr>
        </p:nvSpPr>
        <p:spPr>
          <a:xfrm>
            <a:off x="3771741" y="1545187"/>
            <a:ext cx="7810407" cy="914375"/>
          </a:xfrm>
          <a:prstGeom prst="rect">
            <a:avLst/>
          </a:prstGeom>
        </p:spPr>
        <p:txBody>
          <a:bodyPr anchor="ctr" anchorCtr="0"/>
          <a:lstStyle>
            <a:lvl1pPr>
              <a:spcBef>
                <a:spcPts val="0"/>
              </a:spcBef>
              <a:spcAft>
                <a:spcPts val="635"/>
              </a:spcAft>
              <a:defRPr sz="1200">
                <a:solidFill>
                  <a:srgbClr val="00485E"/>
                </a:solidFill>
                <a:latin typeface="Avenir Next LT Pro" panose="020B0504020202020204" pitchFamily="34" charset="77"/>
              </a:defRPr>
            </a:lvl1pPr>
            <a:lvl2pPr>
              <a:spcBef>
                <a:spcPts val="0"/>
              </a:spcBef>
              <a:spcAft>
                <a:spcPts val="317"/>
              </a:spcAft>
              <a:defRPr sz="1200">
                <a:solidFill>
                  <a:schemeClr val="tx2"/>
                </a:solidFill>
                <a:latin typeface="Avenir Next LT Pro" panose="020B0504020202020204" pitchFamily="34" charset="77"/>
              </a:defRPr>
            </a:lvl2pPr>
            <a:lvl3pPr>
              <a:spcBef>
                <a:spcPts val="0"/>
              </a:spcBef>
              <a:spcAft>
                <a:spcPts val="317"/>
              </a:spcAft>
              <a:defRPr sz="1200">
                <a:solidFill>
                  <a:schemeClr val="tx2"/>
                </a:solidFill>
                <a:latin typeface="Avenir Next LT Pro" panose="020B0504020202020204" pitchFamily="34" charset="77"/>
              </a:defRPr>
            </a:lvl3pPr>
            <a:lvl4pPr>
              <a:spcAft>
                <a:spcPts val="317"/>
              </a:spcAft>
              <a:defRPr sz="1270"/>
            </a:lvl4pPr>
          </a:lstStyle>
          <a:p>
            <a:pPr lvl="0"/>
            <a:r>
              <a:rPr lang="en-US"/>
              <a:t>Click to edit Master text styles</a:t>
            </a:r>
          </a:p>
          <a:p>
            <a:pPr lvl="1"/>
            <a:r>
              <a:rPr lang="en-US"/>
              <a:t>Second level</a:t>
            </a:r>
          </a:p>
          <a:p>
            <a:pPr lvl="2"/>
            <a:r>
              <a:rPr lang="en-US"/>
              <a:t>Third level</a:t>
            </a:r>
          </a:p>
        </p:txBody>
      </p:sp>
      <p:sp>
        <p:nvSpPr>
          <p:cNvPr id="33" name="Text Placeholder 29">
            <a:extLst>
              <a:ext uri="{FF2B5EF4-FFF2-40B4-BE49-F238E27FC236}">
                <a16:creationId xmlns:a16="http://schemas.microsoft.com/office/drawing/2014/main" id="{82E73EAA-B451-2349-BE06-C3B6A1AD052D}"/>
              </a:ext>
            </a:extLst>
          </p:cNvPr>
          <p:cNvSpPr>
            <a:spLocks noGrp="1"/>
          </p:cNvSpPr>
          <p:nvPr>
            <p:ph type="body" sz="quarter" idx="42"/>
          </p:nvPr>
        </p:nvSpPr>
        <p:spPr>
          <a:xfrm>
            <a:off x="3771741" y="4800170"/>
            <a:ext cx="7810407" cy="914375"/>
          </a:xfrm>
          <a:prstGeom prst="rect">
            <a:avLst/>
          </a:prstGeom>
        </p:spPr>
        <p:txBody>
          <a:bodyPr anchor="ctr" anchorCtr="0"/>
          <a:lstStyle>
            <a:lvl1pPr>
              <a:spcBef>
                <a:spcPts val="0"/>
              </a:spcBef>
              <a:spcAft>
                <a:spcPts val="317"/>
              </a:spcAft>
              <a:defRPr lang="en-US" sz="1200" b="1" spc="0" baseline="0" noProof="0" dirty="0" smtClean="0">
                <a:solidFill>
                  <a:srgbClr val="00485E"/>
                </a:solidFill>
                <a:latin typeface="Avenir Next LT Pro" panose="020B0504020202020204" pitchFamily="34" charset="77"/>
                <a:ea typeface="+mn-ea"/>
                <a:cs typeface="+mn-cs"/>
              </a:defRPr>
            </a:lvl1pPr>
            <a:lvl2pPr>
              <a:spcBef>
                <a:spcPts val="0"/>
              </a:spcBef>
              <a:spcAft>
                <a:spcPts val="317"/>
              </a:spcAft>
              <a:defRPr lang="en-US" sz="1200" noProof="0" dirty="0" smtClean="0">
                <a:solidFill>
                  <a:schemeClr val="tx2"/>
                </a:solidFill>
                <a:latin typeface="Avenir Next LT Pro" panose="020B0504020202020204" pitchFamily="34" charset="77"/>
                <a:cs typeface="+mn-cs"/>
              </a:defRPr>
            </a:lvl2pPr>
            <a:lvl3pPr marL="190494" indent="-190494">
              <a:spcBef>
                <a:spcPts val="0"/>
              </a:spcBef>
              <a:spcAft>
                <a:spcPts val="317"/>
              </a:spcAft>
              <a:defRPr lang="en-US" sz="1200" noProof="0" dirty="0">
                <a:solidFill>
                  <a:schemeClr val="tx2"/>
                </a:solidFill>
                <a:latin typeface="Avenir Next LT Pro" panose="020B0504020202020204" pitchFamily="34" charset="77"/>
                <a:cs typeface="+mn-cs"/>
              </a:defRPr>
            </a:lvl3pPr>
            <a:lvl4pPr>
              <a:spcAft>
                <a:spcPts val="317"/>
              </a:spcAft>
              <a:defRPr sz="1270"/>
            </a:lvl4pPr>
          </a:lstStyle>
          <a:p>
            <a:pPr lvl="0"/>
            <a:r>
              <a:rPr lang="en-US"/>
              <a:t>Click to edit Master text styles</a:t>
            </a:r>
          </a:p>
          <a:p>
            <a:pPr lvl="1"/>
            <a:r>
              <a:rPr lang="en-US"/>
              <a:t>Second level</a:t>
            </a:r>
          </a:p>
          <a:p>
            <a:pPr lvl="2"/>
            <a:r>
              <a:rPr lang="en-US"/>
              <a:t>Third level</a:t>
            </a:r>
          </a:p>
        </p:txBody>
      </p:sp>
      <p:sp>
        <p:nvSpPr>
          <p:cNvPr id="3" name="Text Placeholder 29">
            <a:extLst>
              <a:ext uri="{FF2B5EF4-FFF2-40B4-BE49-F238E27FC236}">
                <a16:creationId xmlns:a16="http://schemas.microsoft.com/office/drawing/2014/main" id="{580F14F6-4DFD-A478-B9D5-10038FC47524}"/>
              </a:ext>
            </a:extLst>
          </p:cNvPr>
          <p:cNvSpPr>
            <a:spLocks noGrp="1"/>
          </p:cNvSpPr>
          <p:nvPr>
            <p:ph type="body" sz="quarter" idx="46"/>
          </p:nvPr>
        </p:nvSpPr>
        <p:spPr>
          <a:xfrm>
            <a:off x="3771741" y="3715175"/>
            <a:ext cx="7810407" cy="914375"/>
          </a:xfrm>
          <a:prstGeom prst="rect">
            <a:avLst/>
          </a:prstGeom>
        </p:spPr>
        <p:txBody>
          <a:bodyPr anchor="ctr" anchorCtr="0"/>
          <a:lstStyle>
            <a:lvl1pPr>
              <a:spcBef>
                <a:spcPts val="0"/>
              </a:spcBef>
              <a:spcAft>
                <a:spcPts val="317"/>
              </a:spcAft>
              <a:defRPr lang="en-US" sz="1200" b="1" spc="0" baseline="0" noProof="0" dirty="0" smtClean="0">
                <a:solidFill>
                  <a:srgbClr val="00485E"/>
                </a:solidFill>
                <a:latin typeface="Avenir Next LT Pro" panose="020B0504020202020204" pitchFamily="34" charset="77"/>
                <a:ea typeface="+mn-ea"/>
                <a:cs typeface="+mn-cs"/>
              </a:defRPr>
            </a:lvl1pPr>
            <a:lvl2pPr>
              <a:spcBef>
                <a:spcPts val="0"/>
              </a:spcBef>
              <a:spcAft>
                <a:spcPts val="317"/>
              </a:spcAft>
              <a:defRPr lang="en-US" sz="1200" noProof="0" dirty="0" smtClean="0">
                <a:solidFill>
                  <a:schemeClr val="tx2"/>
                </a:solidFill>
                <a:latin typeface="Avenir Next LT Pro" panose="020B0504020202020204" pitchFamily="34" charset="77"/>
                <a:cs typeface="+mn-cs"/>
              </a:defRPr>
            </a:lvl2pPr>
            <a:lvl3pPr marL="190494" indent="-190494">
              <a:spcBef>
                <a:spcPts val="0"/>
              </a:spcBef>
              <a:spcAft>
                <a:spcPts val="317"/>
              </a:spcAft>
              <a:defRPr lang="en-US" sz="1200" noProof="0" dirty="0">
                <a:solidFill>
                  <a:schemeClr val="tx2"/>
                </a:solidFill>
                <a:latin typeface="Avenir Next LT Pro" panose="020B0504020202020204" pitchFamily="34" charset="77"/>
                <a:cs typeface="+mn-cs"/>
              </a:defRPr>
            </a:lvl3pPr>
            <a:lvl4pPr>
              <a:spcAft>
                <a:spcPts val="317"/>
              </a:spcAft>
              <a:defRPr sz="1270"/>
            </a:lvl4pPr>
          </a:lstStyle>
          <a:p>
            <a:pPr lvl="0"/>
            <a:r>
              <a:rPr lang="en-US"/>
              <a:t>Click to edit Master text styles</a:t>
            </a:r>
          </a:p>
          <a:p>
            <a:pPr lvl="1"/>
            <a:r>
              <a:rPr lang="en-US"/>
              <a:t>Second level</a:t>
            </a:r>
          </a:p>
          <a:p>
            <a:pPr lvl="2"/>
            <a:r>
              <a:rPr lang="en-US"/>
              <a:t>Third level</a:t>
            </a:r>
          </a:p>
        </p:txBody>
      </p:sp>
      <p:sp>
        <p:nvSpPr>
          <p:cNvPr id="4" name="Text Placeholder 29">
            <a:extLst>
              <a:ext uri="{FF2B5EF4-FFF2-40B4-BE49-F238E27FC236}">
                <a16:creationId xmlns:a16="http://schemas.microsoft.com/office/drawing/2014/main" id="{0AF0B113-75A3-C8C2-D543-E249B42B02D3}"/>
              </a:ext>
            </a:extLst>
          </p:cNvPr>
          <p:cNvSpPr>
            <a:spLocks noGrp="1"/>
          </p:cNvSpPr>
          <p:nvPr>
            <p:ph type="body" sz="quarter" idx="47"/>
          </p:nvPr>
        </p:nvSpPr>
        <p:spPr>
          <a:xfrm>
            <a:off x="3771741" y="2630181"/>
            <a:ext cx="7810407" cy="914375"/>
          </a:xfrm>
          <a:prstGeom prst="rect">
            <a:avLst/>
          </a:prstGeom>
        </p:spPr>
        <p:txBody>
          <a:bodyPr anchor="ctr" anchorCtr="0"/>
          <a:lstStyle>
            <a:lvl1pPr>
              <a:spcBef>
                <a:spcPts val="0"/>
              </a:spcBef>
              <a:spcAft>
                <a:spcPts val="317"/>
              </a:spcAft>
              <a:defRPr lang="en-US" sz="1200" b="1" spc="0" baseline="0" noProof="0" dirty="0" smtClean="0">
                <a:solidFill>
                  <a:srgbClr val="00485E"/>
                </a:solidFill>
                <a:latin typeface="Avenir Next LT Pro" panose="020B0504020202020204" pitchFamily="34" charset="77"/>
                <a:ea typeface="+mn-ea"/>
                <a:cs typeface="+mn-cs"/>
              </a:defRPr>
            </a:lvl1pPr>
            <a:lvl2pPr>
              <a:spcBef>
                <a:spcPts val="0"/>
              </a:spcBef>
              <a:spcAft>
                <a:spcPts val="317"/>
              </a:spcAft>
              <a:defRPr lang="en-US" sz="1200" noProof="0" dirty="0" smtClean="0">
                <a:solidFill>
                  <a:schemeClr val="tx2"/>
                </a:solidFill>
                <a:latin typeface="Avenir Next LT Pro" panose="020B0504020202020204" pitchFamily="34" charset="77"/>
                <a:cs typeface="+mn-cs"/>
              </a:defRPr>
            </a:lvl2pPr>
            <a:lvl3pPr marL="190494" indent="-190494">
              <a:spcBef>
                <a:spcPts val="0"/>
              </a:spcBef>
              <a:spcAft>
                <a:spcPts val="317"/>
              </a:spcAft>
              <a:defRPr lang="en-US" sz="1200" noProof="0" dirty="0">
                <a:solidFill>
                  <a:schemeClr val="tx2"/>
                </a:solidFill>
                <a:latin typeface="Avenir Next LT Pro" panose="020B0504020202020204" pitchFamily="34" charset="77"/>
                <a:cs typeface="+mn-cs"/>
              </a:defRPr>
            </a:lvl3pPr>
            <a:lvl4pPr>
              <a:spcAft>
                <a:spcPts val="317"/>
              </a:spcAft>
              <a:defRPr sz="1270"/>
            </a:lvl4pPr>
          </a:lstStyle>
          <a:p>
            <a:pPr lvl="0"/>
            <a:r>
              <a:rPr lang="en-US"/>
              <a:t>Click to edit Master text styles</a:t>
            </a:r>
          </a:p>
          <a:p>
            <a:pPr lvl="1"/>
            <a:r>
              <a:rPr lang="en-US"/>
              <a:t>Second level</a:t>
            </a:r>
          </a:p>
          <a:p>
            <a:pPr lvl="2"/>
            <a:r>
              <a:rPr lang="en-US"/>
              <a:t>Third level</a:t>
            </a:r>
          </a:p>
        </p:txBody>
      </p:sp>
      <p:sp>
        <p:nvSpPr>
          <p:cNvPr id="9" name="Text Placeholder 7">
            <a:extLst>
              <a:ext uri="{FF2B5EF4-FFF2-40B4-BE49-F238E27FC236}">
                <a16:creationId xmlns:a16="http://schemas.microsoft.com/office/drawing/2014/main" id="{3C5E606D-BA60-36D1-BFCB-A8CC626841C7}"/>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6" name="Date Placeholder 5">
            <a:extLst>
              <a:ext uri="{FF2B5EF4-FFF2-40B4-BE49-F238E27FC236}">
                <a16:creationId xmlns:a16="http://schemas.microsoft.com/office/drawing/2014/main" id="{4144AA39-7C69-87CE-16D8-0BD7FA75E0B6}"/>
              </a:ext>
            </a:extLst>
          </p:cNvPr>
          <p:cNvSpPr>
            <a:spLocks noGrp="1"/>
          </p:cNvSpPr>
          <p:nvPr>
            <p:ph type="dt" sz="half" idx="48"/>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2" name="Footer Placeholder 11">
            <a:extLst>
              <a:ext uri="{FF2B5EF4-FFF2-40B4-BE49-F238E27FC236}">
                <a16:creationId xmlns:a16="http://schemas.microsoft.com/office/drawing/2014/main" id="{E5FA0890-8C85-2B95-C604-C77F9E241CB9}"/>
              </a:ext>
            </a:extLst>
          </p:cNvPr>
          <p:cNvSpPr>
            <a:spLocks noGrp="1"/>
          </p:cNvSpPr>
          <p:nvPr>
            <p:ph type="ftr" sz="quarter" idx="49"/>
          </p:nvPr>
        </p:nvSpPr>
        <p:spPr/>
        <p:txBody>
          <a:bodyPr/>
          <a:lstStyle/>
          <a:p>
            <a:endParaRPr lang="en-US" dirty="0"/>
          </a:p>
        </p:txBody>
      </p:sp>
      <p:sp>
        <p:nvSpPr>
          <p:cNvPr id="13" name="Slide Number Placeholder 12">
            <a:extLst>
              <a:ext uri="{FF2B5EF4-FFF2-40B4-BE49-F238E27FC236}">
                <a16:creationId xmlns:a16="http://schemas.microsoft.com/office/drawing/2014/main" id="{06DE1712-8DE2-9D8C-7F22-4233A1A83CF3}"/>
              </a:ext>
            </a:extLst>
          </p:cNvPr>
          <p:cNvSpPr>
            <a:spLocks noGrp="1"/>
          </p:cNvSpPr>
          <p:nvPr>
            <p:ph type="sldNum" sz="quarter" idx="50"/>
          </p:nvPr>
        </p:nvSpPr>
        <p:spPr/>
        <p:txBody>
          <a:bodyPr/>
          <a:lstStyle/>
          <a:p>
            <a:fld id="{A0F3113C-1AF5-45DE-BE8A-2E373BED76C7}" type="slidenum">
              <a:rPr lang="en-US" smtClean="0"/>
              <a:pPr/>
              <a:t>‹#›</a:t>
            </a:fld>
            <a:endParaRPr lang="en-US" dirty="0"/>
          </a:p>
        </p:txBody>
      </p:sp>
      <p:sp>
        <p:nvSpPr>
          <p:cNvPr id="7" name="Text Placeholder 5">
            <a:extLst>
              <a:ext uri="{FF2B5EF4-FFF2-40B4-BE49-F238E27FC236}">
                <a16:creationId xmlns:a16="http://schemas.microsoft.com/office/drawing/2014/main" id="{C28651B4-857A-4735-C05C-AA0F475028A1}"/>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8" name="Title 7">
            <a:extLst>
              <a:ext uri="{FF2B5EF4-FFF2-40B4-BE49-F238E27FC236}">
                <a16:creationId xmlns:a16="http://schemas.microsoft.com/office/drawing/2014/main" id="{A0B73EE1-CFD3-2E89-40AB-C58586307E2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86450183"/>
      </p:ext>
    </p:extLst>
  </p:cSld>
  <p:clrMapOvr>
    <a:masterClrMapping/>
  </p:clrMapOvr>
  <p:transition spd="slow">
    <p:wipe/>
  </p:transition>
  <p:hf hdr="0"/>
  <p:extLst>
    <p:ext uri="{DCECCB84-F9BA-43D5-87BE-67443E8EF086}">
      <p15:sldGuideLst xmlns:p15="http://schemas.microsoft.com/office/powerpoint/2012/main">
        <p15:guide id="1" orient="horz" pos="964"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s: 3 Colum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12775" y="2689110"/>
            <a:ext cx="3447288" cy="3025890"/>
          </a:xfrm>
          <a:prstGeom prst="rect">
            <a:avLst/>
          </a:prstGeom>
          <a:noFill/>
        </p:spPr>
        <p:txBody>
          <a:bodyPr vert="horz" lIns="0" tIns="0" rIns="0" bIns="0" rtlCol="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B92D3D91-1322-D74B-BDF9-D205A92880B3}"/>
              </a:ext>
            </a:extLst>
          </p:cNvPr>
          <p:cNvSpPr>
            <a:spLocks noGrp="1"/>
          </p:cNvSpPr>
          <p:nvPr>
            <p:ph sz="quarter" idx="25"/>
          </p:nvPr>
        </p:nvSpPr>
        <p:spPr>
          <a:xfrm>
            <a:off x="8134900" y="2689110"/>
            <a:ext cx="3447288" cy="3025890"/>
          </a:xfrm>
          <a:prstGeom prst="rect">
            <a:avLst/>
          </a:prstGeom>
          <a:noFill/>
        </p:spPr>
        <p:txBody>
          <a:bodyPr vert="horz" lIns="0" tIns="0" rIns="0" bIns="0" rtlCol="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73838" y="2689110"/>
            <a:ext cx="3447288" cy="3025890"/>
          </a:xfrm>
          <a:prstGeom prst="rect">
            <a:avLst/>
          </a:prstGeom>
          <a:noFill/>
        </p:spPr>
        <p:txBody>
          <a:bodyPr vert="horz" lIns="0" tIns="0" rIns="0" bIns="0" rtlCol="0">
            <a:noAutofit/>
          </a:bodyPr>
          <a:lstStyle>
            <a:lvl1pPr>
              <a:defRPr lang="en-US" sz="1200" dirty="0" smtClean="0">
                <a:solidFill>
                  <a:srgbClr val="00485E"/>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12775" y="2296052"/>
            <a:ext cx="3447288" cy="246221"/>
          </a:xfrm>
          <a:prstGeom prst="rect">
            <a:avLst/>
          </a:prstGeom>
        </p:spPr>
        <p:txBody>
          <a:bodyPr lIns="0" tIns="0" rIns="0" bIns="0" anchor="ctr" anchorCtr="0">
            <a:noAutofit/>
          </a:bodyPr>
          <a:lstStyle>
            <a:lvl1pPr marL="0" indent="0" algn="ctr">
              <a:spcBef>
                <a:spcPts val="0"/>
              </a:spcBef>
              <a:buNone/>
              <a:defRPr sz="1482" b="1" i="0" cap="all" spc="0" baseline="0">
                <a:solidFill>
                  <a:srgbClr val="00485E"/>
                </a:solidFill>
                <a:latin typeface="Avenir Next LT Pro" panose="020B0504020202020204" pitchFamily="34" charset="77"/>
                <a:cs typeface="Arial Black" panose="020B0604020202020204" pitchFamily="34" charset="0"/>
              </a:defRPr>
            </a:lvl1pPr>
            <a:lvl2pPr marL="236534" indent="0">
              <a:buNone/>
              <a:defRPr/>
            </a:lvl2pPr>
            <a:lvl3pPr marL="401632" indent="0">
              <a:buNone/>
              <a:defRPr/>
            </a:lvl3pPr>
            <a:lvl4pPr marL="568318" indent="0">
              <a:buNone/>
              <a:defRPr/>
            </a:lvl4pPr>
            <a:lvl5pPr marL="512756"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73838" y="2296052"/>
            <a:ext cx="3447288" cy="246221"/>
          </a:xfrm>
          <a:prstGeom prst="rect">
            <a:avLst/>
          </a:prstGeom>
        </p:spPr>
        <p:txBody>
          <a:bodyPr lIns="0" tIns="0" rIns="0" bIns="0" anchor="ctr" anchorCtr="0">
            <a:noAutofit/>
          </a:bodyPr>
          <a:lstStyle>
            <a:lvl1pPr marL="0" indent="0" algn="ctr">
              <a:spcBef>
                <a:spcPts val="0"/>
              </a:spcBef>
              <a:buNone/>
              <a:defRPr sz="1482" b="1" i="0" cap="all" spc="0" baseline="0">
                <a:solidFill>
                  <a:srgbClr val="00485E"/>
                </a:solidFill>
                <a:latin typeface="Avenir Next LT Pro" panose="020B0504020202020204" pitchFamily="34" charset="77"/>
                <a:cs typeface="Arial Black" panose="020B0604020202020204" pitchFamily="34" charset="0"/>
              </a:defRPr>
            </a:lvl1pPr>
            <a:lvl2pPr marL="236534" indent="0">
              <a:buNone/>
              <a:defRPr/>
            </a:lvl2pPr>
            <a:lvl3pPr marL="401632" indent="0">
              <a:buNone/>
              <a:defRPr/>
            </a:lvl3pPr>
            <a:lvl4pPr marL="568318" indent="0">
              <a:buNone/>
              <a:defRPr/>
            </a:lvl4pPr>
            <a:lvl5pPr marL="512756" indent="0">
              <a:buNone/>
              <a:defRPr/>
            </a:lvl5pPr>
          </a:lstStyle>
          <a:p>
            <a:pPr lvl="0"/>
            <a:r>
              <a:rPr lang="en-US" dirty="0"/>
              <a:t>TITLE HEADER</a:t>
            </a:r>
          </a:p>
        </p:txBody>
      </p:sp>
      <p:sp>
        <p:nvSpPr>
          <p:cNvPr id="13" name="Text Placeholder 11">
            <a:extLst>
              <a:ext uri="{FF2B5EF4-FFF2-40B4-BE49-F238E27FC236}">
                <a16:creationId xmlns:a16="http://schemas.microsoft.com/office/drawing/2014/main" id="{AE981E8F-A216-EE49-8816-6E00EF50ECBB}"/>
              </a:ext>
            </a:extLst>
          </p:cNvPr>
          <p:cNvSpPr>
            <a:spLocks noGrp="1"/>
          </p:cNvSpPr>
          <p:nvPr>
            <p:ph type="body" sz="quarter" idx="30" hasCustomPrompt="1"/>
          </p:nvPr>
        </p:nvSpPr>
        <p:spPr>
          <a:xfrm>
            <a:off x="8134900" y="2296052"/>
            <a:ext cx="3447288" cy="246221"/>
          </a:xfrm>
          <a:prstGeom prst="rect">
            <a:avLst/>
          </a:prstGeom>
        </p:spPr>
        <p:txBody>
          <a:bodyPr lIns="0" tIns="0" rIns="0" bIns="0" anchor="ctr" anchorCtr="0">
            <a:noAutofit/>
          </a:bodyPr>
          <a:lstStyle>
            <a:lvl1pPr marL="0" indent="0" algn="ctr">
              <a:spcBef>
                <a:spcPts val="0"/>
              </a:spcBef>
              <a:buNone/>
              <a:defRPr sz="1482" b="1" i="0" cap="all" spc="0" baseline="0">
                <a:solidFill>
                  <a:srgbClr val="00485E"/>
                </a:solidFill>
                <a:latin typeface="Avenir Next LT Pro" panose="020B0504020202020204" pitchFamily="34" charset="77"/>
                <a:cs typeface="Arial Black" panose="020B0604020202020204" pitchFamily="34" charset="0"/>
              </a:defRPr>
            </a:lvl1pPr>
            <a:lvl2pPr marL="236534" indent="0">
              <a:buNone/>
              <a:defRPr/>
            </a:lvl2pPr>
            <a:lvl3pPr marL="401632" indent="0">
              <a:buNone/>
              <a:defRPr/>
            </a:lvl3pPr>
            <a:lvl4pPr marL="568318" indent="0">
              <a:buNone/>
              <a:defRPr/>
            </a:lvl4pPr>
            <a:lvl5pPr marL="512756" indent="0">
              <a:buNone/>
              <a:defRPr/>
            </a:lvl5pPr>
          </a:lstStyle>
          <a:p>
            <a:pPr lvl="0"/>
            <a:r>
              <a:rPr lang="en-US" dirty="0"/>
              <a:t>TITLE HEADER</a:t>
            </a:r>
          </a:p>
        </p:txBody>
      </p:sp>
      <p:sp>
        <p:nvSpPr>
          <p:cNvPr id="12" name="Picture Placeholder 11">
            <a:extLst>
              <a:ext uri="{FF2B5EF4-FFF2-40B4-BE49-F238E27FC236}">
                <a16:creationId xmlns:a16="http://schemas.microsoft.com/office/drawing/2014/main" id="{386714ED-43BB-0D40-B96C-475B5753D3A4}"/>
              </a:ext>
            </a:extLst>
          </p:cNvPr>
          <p:cNvSpPr>
            <a:spLocks noGrp="1"/>
          </p:cNvSpPr>
          <p:nvPr userDrawn="1">
            <p:ph type="pic" sz="quarter" idx="31" hasCustomPrompt="1"/>
          </p:nvPr>
        </p:nvSpPr>
        <p:spPr>
          <a:xfrm>
            <a:off x="2021932" y="1541920"/>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7" name="Picture Placeholder 11">
            <a:extLst>
              <a:ext uri="{FF2B5EF4-FFF2-40B4-BE49-F238E27FC236}">
                <a16:creationId xmlns:a16="http://schemas.microsoft.com/office/drawing/2014/main" id="{7E5A99AF-B30B-3647-8C74-33D7AABF7EFE}"/>
              </a:ext>
            </a:extLst>
          </p:cNvPr>
          <p:cNvSpPr>
            <a:spLocks noGrp="1"/>
          </p:cNvSpPr>
          <p:nvPr userDrawn="1">
            <p:ph type="pic" sz="quarter" idx="32" hasCustomPrompt="1"/>
          </p:nvPr>
        </p:nvSpPr>
        <p:spPr>
          <a:xfrm>
            <a:off x="5782995" y="1541920"/>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8" name="Picture Placeholder 11">
            <a:extLst>
              <a:ext uri="{FF2B5EF4-FFF2-40B4-BE49-F238E27FC236}">
                <a16:creationId xmlns:a16="http://schemas.microsoft.com/office/drawing/2014/main" id="{AEF74D7E-DBD4-9F4D-8D6E-4B797CE4D329}"/>
              </a:ext>
            </a:extLst>
          </p:cNvPr>
          <p:cNvSpPr>
            <a:spLocks noGrp="1"/>
          </p:cNvSpPr>
          <p:nvPr userDrawn="1">
            <p:ph type="pic" sz="quarter" idx="33" hasCustomPrompt="1"/>
          </p:nvPr>
        </p:nvSpPr>
        <p:spPr>
          <a:xfrm>
            <a:off x="9544057" y="1541920"/>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0" name="Text Placeholder 7">
            <a:extLst>
              <a:ext uri="{FF2B5EF4-FFF2-40B4-BE49-F238E27FC236}">
                <a16:creationId xmlns:a16="http://schemas.microsoft.com/office/drawing/2014/main" id="{BE155274-9502-4403-3FDF-0AAC16D4DAF2}"/>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14" name="Date Placeholder 13">
            <a:extLst>
              <a:ext uri="{FF2B5EF4-FFF2-40B4-BE49-F238E27FC236}">
                <a16:creationId xmlns:a16="http://schemas.microsoft.com/office/drawing/2014/main" id="{9F21EFDB-DFAA-24F0-1AEC-06CAC22DF2D0}"/>
              </a:ext>
            </a:extLst>
          </p:cNvPr>
          <p:cNvSpPr>
            <a:spLocks noGrp="1"/>
          </p:cNvSpPr>
          <p:nvPr>
            <p:ph type="dt" sz="half" idx="3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5" name="Footer Placeholder 14">
            <a:extLst>
              <a:ext uri="{FF2B5EF4-FFF2-40B4-BE49-F238E27FC236}">
                <a16:creationId xmlns:a16="http://schemas.microsoft.com/office/drawing/2014/main" id="{5E2DEA44-D285-7D94-C62A-D948EA272988}"/>
              </a:ext>
            </a:extLst>
          </p:cNvPr>
          <p:cNvSpPr>
            <a:spLocks noGrp="1"/>
          </p:cNvSpPr>
          <p:nvPr>
            <p:ph type="ftr" sz="quarter" idx="35"/>
          </p:nvPr>
        </p:nvSpPr>
        <p:spPr/>
        <p:txBody>
          <a:bodyPr/>
          <a:lstStyle/>
          <a:p>
            <a:endParaRPr lang="en-US" dirty="0"/>
          </a:p>
        </p:txBody>
      </p:sp>
      <p:sp>
        <p:nvSpPr>
          <p:cNvPr id="19" name="Slide Number Placeholder 18">
            <a:extLst>
              <a:ext uri="{FF2B5EF4-FFF2-40B4-BE49-F238E27FC236}">
                <a16:creationId xmlns:a16="http://schemas.microsoft.com/office/drawing/2014/main" id="{5A881151-F51A-FBE0-B1DF-C975BC4AE8D3}"/>
              </a:ext>
            </a:extLst>
          </p:cNvPr>
          <p:cNvSpPr>
            <a:spLocks noGrp="1"/>
          </p:cNvSpPr>
          <p:nvPr>
            <p:ph type="sldNum" sz="quarter" idx="36"/>
          </p:nvPr>
        </p:nvSpPr>
        <p:spPr/>
        <p:txBody>
          <a:bodyPr/>
          <a:lstStyle/>
          <a:p>
            <a:fld id="{A0F3113C-1AF5-45DE-BE8A-2E373BED76C7}" type="slidenum">
              <a:rPr lang="en-US" smtClean="0"/>
              <a:pPr/>
              <a:t>‹#›</a:t>
            </a:fld>
            <a:endParaRPr lang="en-US" dirty="0"/>
          </a:p>
        </p:txBody>
      </p:sp>
      <p:sp>
        <p:nvSpPr>
          <p:cNvPr id="3" name="Text Placeholder 5">
            <a:extLst>
              <a:ext uri="{FF2B5EF4-FFF2-40B4-BE49-F238E27FC236}">
                <a16:creationId xmlns:a16="http://schemas.microsoft.com/office/drawing/2014/main" id="{1504BA3C-11FB-BD70-9386-B085D659F607}"/>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4" name="Title 3">
            <a:extLst>
              <a:ext uri="{FF2B5EF4-FFF2-40B4-BE49-F238E27FC236}">
                <a16:creationId xmlns:a16="http://schemas.microsoft.com/office/drawing/2014/main" id="{C24D0E51-3C4C-35E9-1C47-ACACB2BBFB4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25608271"/>
      </p:ext>
    </p:extLst>
  </p:cSld>
  <p:clrMapOvr>
    <a:masterClrMapping/>
  </p:clrMapOvr>
  <p:transition spd="slow">
    <p:wipe/>
  </p:transition>
  <p:hf hdr="0"/>
  <p:extLst>
    <p:ext uri="{DCECCB84-F9BA-43D5-87BE-67443E8EF086}">
      <p15:sldGuideLst xmlns:p15="http://schemas.microsoft.com/office/powerpoint/2012/main">
        <p15:guide id="1" pos="2561" userDrawn="1">
          <p15:clr>
            <a:srgbClr val="9FCC3B"/>
          </p15:clr>
        </p15:guide>
        <p15:guide id="2" pos="2749" userDrawn="1">
          <p15:clr>
            <a:srgbClr val="9FCC3B"/>
          </p15:clr>
        </p15:guide>
        <p15:guide id="3" pos="4927" userDrawn="1">
          <p15:clr>
            <a:srgbClr val="9FCC3B"/>
          </p15:clr>
        </p15:guide>
        <p15:guide id="4" pos="5121" userDrawn="1">
          <p15:clr>
            <a:srgbClr val="9FCC3B"/>
          </p15:clr>
        </p15:guide>
        <p15:guide id="5" orient="horz" pos="962" userDrawn="1">
          <p15:clr>
            <a:srgbClr val="FBAE40"/>
          </p15:clr>
        </p15:guide>
        <p15:guide id="6" orient="horz" pos="1369" userDrawn="1">
          <p15:clr>
            <a:srgbClr val="FBAE40"/>
          </p15:clr>
        </p15:guide>
        <p15:guide id="7" orient="horz" pos="1443" userDrawn="1">
          <p15:clr>
            <a:srgbClr val="FBAE40"/>
          </p15:clr>
        </p15:guide>
        <p15:guide id="8" orient="horz" pos="1603" userDrawn="1">
          <p15:clr>
            <a:srgbClr val="FBAE40"/>
          </p15:clr>
        </p15:guide>
        <p15:guide id="9" orient="horz" pos="169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s: 3x2_Content">
    <p:spTree>
      <p:nvGrpSpPr>
        <p:cNvPr id="1" name=""/>
        <p:cNvGrpSpPr/>
        <p:nvPr/>
      </p:nvGrpSpPr>
      <p:grpSpPr>
        <a:xfrm>
          <a:off x="0" y="0"/>
          <a:ext cx="0" cy="0"/>
          <a:chOff x="0" y="0"/>
          <a:chExt cx="0" cy="0"/>
        </a:xfrm>
      </p:grpSpPr>
      <p:sp>
        <p:nvSpPr>
          <p:cNvPr id="20" name="Picture Placeholder 11">
            <a:extLst>
              <a:ext uri="{FF2B5EF4-FFF2-40B4-BE49-F238E27FC236}">
                <a16:creationId xmlns:a16="http://schemas.microsoft.com/office/drawing/2014/main" id="{35906719-610D-5340-B2B8-E1B60C3F25BB}"/>
              </a:ext>
            </a:extLst>
          </p:cNvPr>
          <p:cNvSpPr>
            <a:spLocks noGrp="1"/>
          </p:cNvSpPr>
          <p:nvPr>
            <p:ph type="pic" sz="quarter" idx="31" hasCustomPrompt="1"/>
          </p:nvPr>
        </p:nvSpPr>
        <p:spPr>
          <a:xfrm>
            <a:off x="612775" y="1542538"/>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2" name="Picture Placeholder 11">
            <a:extLst>
              <a:ext uri="{FF2B5EF4-FFF2-40B4-BE49-F238E27FC236}">
                <a16:creationId xmlns:a16="http://schemas.microsoft.com/office/drawing/2014/main" id="{C3368D31-0D3D-F442-9BCE-41A3217797EC}"/>
              </a:ext>
            </a:extLst>
          </p:cNvPr>
          <p:cNvSpPr>
            <a:spLocks noGrp="1"/>
          </p:cNvSpPr>
          <p:nvPr>
            <p:ph type="pic" sz="quarter" idx="32" hasCustomPrompt="1"/>
          </p:nvPr>
        </p:nvSpPr>
        <p:spPr>
          <a:xfrm>
            <a:off x="612775" y="3048447"/>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4" name="Picture Placeholder 11">
            <a:extLst>
              <a:ext uri="{FF2B5EF4-FFF2-40B4-BE49-F238E27FC236}">
                <a16:creationId xmlns:a16="http://schemas.microsoft.com/office/drawing/2014/main" id="{B069496E-A444-6B45-AB43-69A653D340C6}"/>
              </a:ext>
            </a:extLst>
          </p:cNvPr>
          <p:cNvSpPr>
            <a:spLocks noGrp="1"/>
          </p:cNvSpPr>
          <p:nvPr>
            <p:ph type="pic" sz="quarter" idx="33" hasCustomPrompt="1"/>
          </p:nvPr>
        </p:nvSpPr>
        <p:spPr>
          <a:xfrm>
            <a:off x="612775" y="4419180"/>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32" name="Text Placeholder 29">
            <a:extLst>
              <a:ext uri="{FF2B5EF4-FFF2-40B4-BE49-F238E27FC236}">
                <a16:creationId xmlns:a16="http://schemas.microsoft.com/office/drawing/2014/main" id="{34C4145E-CECA-1643-A2D6-A84D6120F285}"/>
              </a:ext>
            </a:extLst>
          </p:cNvPr>
          <p:cNvSpPr>
            <a:spLocks noGrp="1"/>
          </p:cNvSpPr>
          <p:nvPr>
            <p:ph type="body" sz="quarter" idx="41" hasCustomPrompt="1"/>
          </p:nvPr>
        </p:nvSpPr>
        <p:spPr>
          <a:xfrm>
            <a:off x="1600133" y="4419180"/>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38" name="Picture Placeholder 11">
            <a:extLst>
              <a:ext uri="{FF2B5EF4-FFF2-40B4-BE49-F238E27FC236}">
                <a16:creationId xmlns:a16="http://schemas.microsoft.com/office/drawing/2014/main" id="{7442F8F6-3C0E-4D42-8455-8A9A234BECBC}"/>
              </a:ext>
            </a:extLst>
          </p:cNvPr>
          <p:cNvSpPr>
            <a:spLocks noGrp="1"/>
          </p:cNvSpPr>
          <p:nvPr>
            <p:ph type="pic" sz="quarter" idx="42" hasCustomPrompt="1"/>
          </p:nvPr>
        </p:nvSpPr>
        <p:spPr>
          <a:xfrm>
            <a:off x="6248042" y="1542538"/>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0" name="Picture Placeholder 11">
            <a:extLst>
              <a:ext uri="{FF2B5EF4-FFF2-40B4-BE49-F238E27FC236}">
                <a16:creationId xmlns:a16="http://schemas.microsoft.com/office/drawing/2014/main" id="{671C65D8-27B4-0D49-BB0F-65CCA7EDDDE5}"/>
              </a:ext>
            </a:extLst>
          </p:cNvPr>
          <p:cNvSpPr>
            <a:spLocks noGrp="1"/>
          </p:cNvSpPr>
          <p:nvPr>
            <p:ph type="pic" sz="quarter" idx="43" hasCustomPrompt="1"/>
          </p:nvPr>
        </p:nvSpPr>
        <p:spPr>
          <a:xfrm>
            <a:off x="6248042" y="3048447"/>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2" name="Picture Placeholder 11">
            <a:extLst>
              <a:ext uri="{FF2B5EF4-FFF2-40B4-BE49-F238E27FC236}">
                <a16:creationId xmlns:a16="http://schemas.microsoft.com/office/drawing/2014/main" id="{052A9D74-3444-8B45-B04C-3B2975C18E38}"/>
              </a:ext>
            </a:extLst>
          </p:cNvPr>
          <p:cNvSpPr>
            <a:spLocks noGrp="1"/>
          </p:cNvSpPr>
          <p:nvPr>
            <p:ph type="pic" sz="quarter" idx="44" hasCustomPrompt="1"/>
          </p:nvPr>
        </p:nvSpPr>
        <p:spPr>
          <a:xfrm>
            <a:off x="6248042" y="4419180"/>
            <a:ext cx="761968" cy="761979"/>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3" name="Text Placeholder 29">
            <a:extLst>
              <a:ext uri="{FF2B5EF4-FFF2-40B4-BE49-F238E27FC236}">
                <a16:creationId xmlns:a16="http://schemas.microsoft.com/office/drawing/2014/main" id="{974B4F98-1967-DF42-E04F-B2A04B52660C}"/>
              </a:ext>
            </a:extLst>
          </p:cNvPr>
          <p:cNvSpPr>
            <a:spLocks noGrp="1"/>
          </p:cNvSpPr>
          <p:nvPr>
            <p:ph type="body" sz="quarter" idx="51" hasCustomPrompt="1"/>
          </p:nvPr>
        </p:nvSpPr>
        <p:spPr>
          <a:xfrm>
            <a:off x="1600133" y="1541920"/>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4" name="Text Placeholder 29">
            <a:extLst>
              <a:ext uri="{FF2B5EF4-FFF2-40B4-BE49-F238E27FC236}">
                <a16:creationId xmlns:a16="http://schemas.microsoft.com/office/drawing/2014/main" id="{98CFF70E-AA1E-076B-C588-E7D56E9142BC}"/>
              </a:ext>
            </a:extLst>
          </p:cNvPr>
          <p:cNvSpPr>
            <a:spLocks noGrp="1"/>
          </p:cNvSpPr>
          <p:nvPr>
            <p:ph type="body" sz="quarter" idx="52" hasCustomPrompt="1"/>
          </p:nvPr>
        </p:nvSpPr>
        <p:spPr>
          <a:xfrm>
            <a:off x="1600133" y="3048448"/>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9" name="Text Placeholder 29">
            <a:extLst>
              <a:ext uri="{FF2B5EF4-FFF2-40B4-BE49-F238E27FC236}">
                <a16:creationId xmlns:a16="http://schemas.microsoft.com/office/drawing/2014/main" id="{3560B874-9142-461D-A61F-6B8E6D5C4094}"/>
              </a:ext>
            </a:extLst>
          </p:cNvPr>
          <p:cNvSpPr>
            <a:spLocks noGrp="1"/>
          </p:cNvSpPr>
          <p:nvPr>
            <p:ph type="body" sz="quarter" idx="53" hasCustomPrompt="1"/>
          </p:nvPr>
        </p:nvSpPr>
        <p:spPr>
          <a:xfrm>
            <a:off x="7238694" y="4419180"/>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1" name="Text Placeholder 29">
            <a:extLst>
              <a:ext uri="{FF2B5EF4-FFF2-40B4-BE49-F238E27FC236}">
                <a16:creationId xmlns:a16="http://schemas.microsoft.com/office/drawing/2014/main" id="{E78A88E9-64CA-44B2-C2BD-A813ACDC48D9}"/>
              </a:ext>
            </a:extLst>
          </p:cNvPr>
          <p:cNvSpPr>
            <a:spLocks noGrp="1"/>
          </p:cNvSpPr>
          <p:nvPr>
            <p:ph type="body" sz="quarter" idx="54" hasCustomPrompt="1"/>
          </p:nvPr>
        </p:nvSpPr>
        <p:spPr>
          <a:xfrm>
            <a:off x="7238694" y="1541920"/>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2" name="Text Placeholder 29">
            <a:extLst>
              <a:ext uri="{FF2B5EF4-FFF2-40B4-BE49-F238E27FC236}">
                <a16:creationId xmlns:a16="http://schemas.microsoft.com/office/drawing/2014/main" id="{AE433908-E1EF-B070-4E9E-FDE2701E2DD1}"/>
              </a:ext>
            </a:extLst>
          </p:cNvPr>
          <p:cNvSpPr>
            <a:spLocks noGrp="1"/>
          </p:cNvSpPr>
          <p:nvPr>
            <p:ph type="body" sz="quarter" idx="55" hasCustomPrompt="1"/>
          </p:nvPr>
        </p:nvSpPr>
        <p:spPr>
          <a:xfrm>
            <a:off x="7238694" y="3048448"/>
            <a:ext cx="4343825" cy="1295365"/>
          </a:xfrm>
          <a:prstGeom prst="rect">
            <a:avLst/>
          </a:prstGeom>
        </p:spPr>
        <p:txBody>
          <a:bodyPr anchor="t" anchorCtr="0"/>
          <a:lstStyle>
            <a:lvl1pPr>
              <a:defRPr lang="en-US" sz="1270" b="1" spc="0" baseline="0" dirty="0">
                <a:solidFill>
                  <a:srgbClr val="00485E"/>
                </a:solidFill>
                <a:latin typeface="Avenir Next LT Pro" panose="020B0504020202020204" pitchFamily="34" charset="77"/>
                <a:ea typeface="+mn-ea"/>
                <a:cs typeface="+mn-cs"/>
              </a:defRPr>
            </a:lvl1pPr>
            <a:lvl2pPr>
              <a:defRPr lang="en-US" sz="1270" dirty="0">
                <a:solidFill>
                  <a:schemeClr val="tx2"/>
                </a:solidFill>
                <a:latin typeface="Avenir Next LT Pro" panose="020B0504020202020204" pitchFamily="34" charset="77"/>
                <a:cs typeface="+mn-cs"/>
              </a:defRPr>
            </a:lvl2pPr>
            <a:lvl3pPr marL="190494" indent="-190494">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3" name="Text Placeholder 7">
            <a:extLst>
              <a:ext uri="{FF2B5EF4-FFF2-40B4-BE49-F238E27FC236}">
                <a16:creationId xmlns:a16="http://schemas.microsoft.com/office/drawing/2014/main" id="{BED2EE38-B3C6-DB91-B1F3-A8EE0F530EE0}"/>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6" name="Date Placeholder 5">
            <a:extLst>
              <a:ext uri="{FF2B5EF4-FFF2-40B4-BE49-F238E27FC236}">
                <a16:creationId xmlns:a16="http://schemas.microsoft.com/office/drawing/2014/main" id="{B15E5794-B005-44B3-C9B5-CE65CA825649}"/>
              </a:ext>
            </a:extLst>
          </p:cNvPr>
          <p:cNvSpPr>
            <a:spLocks noGrp="1"/>
          </p:cNvSpPr>
          <p:nvPr>
            <p:ph type="dt" sz="half" idx="56"/>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4" name="Footer Placeholder 13">
            <a:extLst>
              <a:ext uri="{FF2B5EF4-FFF2-40B4-BE49-F238E27FC236}">
                <a16:creationId xmlns:a16="http://schemas.microsoft.com/office/drawing/2014/main" id="{2EDD1A52-5451-F259-4018-1C2C2B24B2BF}"/>
              </a:ext>
            </a:extLst>
          </p:cNvPr>
          <p:cNvSpPr>
            <a:spLocks noGrp="1"/>
          </p:cNvSpPr>
          <p:nvPr>
            <p:ph type="ftr" sz="quarter" idx="57"/>
          </p:nvPr>
        </p:nvSpPr>
        <p:spPr/>
        <p:txBody>
          <a:bodyPr/>
          <a:lstStyle/>
          <a:p>
            <a:endParaRPr lang="en-US" dirty="0"/>
          </a:p>
        </p:txBody>
      </p:sp>
      <p:sp>
        <p:nvSpPr>
          <p:cNvPr id="15" name="Slide Number Placeholder 14">
            <a:extLst>
              <a:ext uri="{FF2B5EF4-FFF2-40B4-BE49-F238E27FC236}">
                <a16:creationId xmlns:a16="http://schemas.microsoft.com/office/drawing/2014/main" id="{F2F85114-5067-3988-A49F-CC0E9576E842}"/>
              </a:ext>
            </a:extLst>
          </p:cNvPr>
          <p:cNvSpPr>
            <a:spLocks noGrp="1"/>
          </p:cNvSpPr>
          <p:nvPr>
            <p:ph type="sldNum" sz="quarter" idx="58"/>
          </p:nvPr>
        </p:nvSpPr>
        <p:spPr/>
        <p:txBody>
          <a:bodyPr/>
          <a:lstStyle/>
          <a:p>
            <a:fld id="{A0F3113C-1AF5-45DE-BE8A-2E373BED76C7}" type="slidenum">
              <a:rPr lang="en-US" smtClean="0"/>
              <a:pPr/>
              <a:t>‹#›</a:t>
            </a:fld>
            <a:endParaRPr lang="en-US" dirty="0"/>
          </a:p>
        </p:txBody>
      </p:sp>
      <p:sp>
        <p:nvSpPr>
          <p:cNvPr id="7" name="Text Placeholder 5">
            <a:extLst>
              <a:ext uri="{FF2B5EF4-FFF2-40B4-BE49-F238E27FC236}">
                <a16:creationId xmlns:a16="http://schemas.microsoft.com/office/drawing/2014/main" id="{747D514F-BC08-8237-F9B3-C053A1C54125}"/>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8" name="Title 7">
            <a:extLst>
              <a:ext uri="{FF2B5EF4-FFF2-40B4-BE49-F238E27FC236}">
                <a16:creationId xmlns:a16="http://schemas.microsoft.com/office/drawing/2014/main" id="{F1462F78-4BF2-7A06-B404-2578F9CA166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65412796"/>
      </p:ext>
    </p:extLst>
  </p:cSld>
  <p:clrMapOvr>
    <a:masterClrMapping/>
  </p:clrMapOvr>
  <p:transition spd="slow">
    <p:wipe/>
  </p:transition>
  <p:hf hdr="0"/>
  <p:extLst>
    <p:ext uri="{DCECCB84-F9BA-43D5-87BE-67443E8EF086}">
      <p15:sldGuideLst xmlns:p15="http://schemas.microsoft.com/office/powerpoint/2012/main">
        <p15:guide id="1" orient="horz" pos="964" userDrawn="1">
          <p15:clr>
            <a:srgbClr val="FBAE40"/>
          </p15:clr>
        </p15:guide>
        <p15:guide id="2" pos="3747" userDrawn="1">
          <p15:clr>
            <a:srgbClr val="5ACBF0"/>
          </p15:clr>
        </p15:guide>
        <p15:guide id="3" pos="3935"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Section Number">
    <p:bg>
      <p:bgPr>
        <a:solidFill>
          <a:srgbClr val="00243D"/>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D8B2D879-1C83-D175-0F65-92CF37CD5A45}"/>
              </a:ext>
            </a:extLst>
          </p:cNvPr>
          <p:cNvSpPr>
            <a:spLocks noGrp="1"/>
          </p:cNvSpPr>
          <p:nvPr>
            <p:ph type="body" sz="quarter" idx="12" hasCustomPrompt="1"/>
          </p:nvPr>
        </p:nvSpPr>
        <p:spPr>
          <a:xfrm>
            <a:off x="7918101" y="2963003"/>
            <a:ext cx="4119914" cy="4064323"/>
          </a:xfrm>
          <a:prstGeom prst="rect">
            <a:avLst/>
          </a:prstGeom>
          <a:ln>
            <a:noFill/>
          </a:ln>
        </p:spPr>
        <p:txBody>
          <a:bodyPr anchor="b"/>
          <a:lstStyle>
            <a:lvl1pPr marL="0" indent="0" algn="r">
              <a:spcBef>
                <a:spcPts val="0"/>
              </a:spcBef>
              <a:buNone/>
              <a:defRPr sz="30200" b="0">
                <a:ln w="25400">
                  <a:solidFill>
                    <a:srgbClr val="ACE2E5"/>
                  </a:solidFill>
                </a:ln>
                <a:noFill/>
                <a:latin typeface="Impact" panose="020B0806030902050204" pitchFamily="34" charset="0"/>
              </a:defRPr>
            </a:lvl1pPr>
            <a:lvl2pPr marL="179766" indent="0">
              <a:buNone/>
              <a:defRPr/>
            </a:lvl2pPr>
            <a:lvl3pPr marL="364571" indent="0">
              <a:buNone/>
              <a:defRPr/>
            </a:lvl3pPr>
            <a:lvl4pPr marL="544337" indent="0">
              <a:buNone/>
              <a:defRPr/>
            </a:lvl4pPr>
            <a:lvl5pPr marL="729142" indent="0">
              <a:buNone/>
              <a:defRPr/>
            </a:lvl5pPr>
          </a:lstStyle>
          <a:p>
            <a:pPr lvl="0"/>
            <a:r>
              <a:rPr lang="en-US" dirty="0"/>
              <a:t>01</a:t>
            </a:r>
          </a:p>
        </p:txBody>
      </p:sp>
      <p:sp>
        <p:nvSpPr>
          <p:cNvPr id="2" name="Text Placeholder 6">
            <a:extLst>
              <a:ext uri="{FF2B5EF4-FFF2-40B4-BE49-F238E27FC236}">
                <a16:creationId xmlns:a16="http://schemas.microsoft.com/office/drawing/2014/main" id="{CF066476-9606-01FA-E8FE-015CD5447E96}"/>
              </a:ext>
            </a:extLst>
          </p:cNvPr>
          <p:cNvSpPr>
            <a:spLocks noGrp="1"/>
          </p:cNvSpPr>
          <p:nvPr>
            <p:ph type="body" sz="quarter" idx="11" hasCustomPrompt="1"/>
          </p:nvPr>
        </p:nvSpPr>
        <p:spPr>
          <a:xfrm>
            <a:off x="609852" y="4076590"/>
            <a:ext cx="7209015" cy="685542"/>
          </a:xfrm>
          <a:prstGeom prst="rect">
            <a:avLst/>
          </a:prstGeom>
        </p:spPr>
        <p:txBody>
          <a:bodyPr lIns="0"/>
          <a:lstStyle>
            <a:lvl1pPr marL="0" indent="0">
              <a:buNone/>
              <a:defRPr lang="en-US" sz="1800" b="0" spc="0" baseline="0" dirty="0">
                <a:solidFill>
                  <a:srgbClr val="CFF4F4"/>
                </a:solidFill>
                <a:latin typeface="Avenir Next LT Pro" panose="020B0504020202020204" pitchFamily="34" charset="77"/>
                <a:ea typeface="+mn-ea"/>
                <a:cs typeface="+mn-cs"/>
              </a:defRPr>
            </a:lvl1pPr>
            <a:lvl2pPr marL="179766" indent="0">
              <a:buNone/>
              <a:defRPr/>
            </a:lvl2pPr>
            <a:lvl3pPr marL="364571" indent="0">
              <a:buNone/>
              <a:defRPr/>
            </a:lvl3pPr>
            <a:lvl4pPr marL="544337" indent="0">
              <a:buNone/>
              <a:defRPr/>
            </a:lvl4pPr>
            <a:lvl5pPr marL="729142" indent="0">
              <a:buNone/>
              <a:defRPr/>
            </a:lvl5pPr>
          </a:lstStyle>
          <a:p>
            <a:pPr marL="0" lvl="0" indent="0" algn="l" defTabSz="902757" rtl="0" eaLnBrk="1" fontAlgn="base" hangingPunct="1">
              <a:spcBef>
                <a:spcPts val="600"/>
              </a:spcBef>
              <a:spcAft>
                <a:spcPts val="900"/>
              </a:spcAft>
              <a:buClr>
                <a:schemeClr val="accent1"/>
              </a:buClr>
              <a:buSzPct val="120000"/>
              <a:buNone/>
            </a:pPr>
            <a:r>
              <a:rPr lang="en-US" dirty="0"/>
              <a:t>Subhead 1-3 Lines</a:t>
            </a:r>
          </a:p>
        </p:txBody>
      </p:sp>
      <p:sp>
        <p:nvSpPr>
          <p:cNvPr id="9" name="Date Placeholder 8">
            <a:extLst>
              <a:ext uri="{FF2B5EF4-FFF2-40B4-BE49-F238E27FC236}">
                <a16:creationId xmlns:a16="http://schemas.microsoft.com/office/drawing/2014/main" id="{0862E62F-4B3B-3494-678E-275846CF6382}"/>
              </a:ext>
            </a:extLst>
          </p:cNvPr>
          <p:cNvSpPr>
            <a:spLocks noGrp="1"/>
          </p:cNvSpPr>
          <p:nvPr>
            <p:ph type="dt" sz="half" idx="13"/>
          </p:nvPr>
        </p:nvSpPr>
        <p:spPr>
          <a:xfrm>
            <a:off x="612774" y="6517523"/>
            <a:ext cx="7209015"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1" name="Footer Placeholder 10">
            <a:extLst>
              <a:ext uri="{FF2B5EF4-FFF2-40B4-BE49-F238E27FC236}">
                <a16:creationId xmlns:a16="http://schemas.microsoft.com/office/drawing/2014/main" id="{030DF3D8-4669-6D1A-A992-329D6100ADAE}"/>
              </a:ext>
            </a:extLst>
          </p:cNvPr>
          <p:cNvSpPr>
            <a:spLocks noGrp="1"/>
          </p:cNvSpPr>
          <p:nvPr>
            <p:ph type="ftr" sz="quarter" idx="14"/>
          </p:nvPr>
        </p:nvSpPr>
        <p:spPr>
          <a:xfrm>
            <a:off x="612774" y="5928292"/>
            <a:ext cx="7209015" cy="380990"/>
          </a:xfrm>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CBEBE571-5334-9A2A-16E4-D166185A26D6}"/>
              </a:ext>
            </a:extLst>
          </p:cNvPr>
          <p:cNvSpPr>
            <a:spLocks noGrp="1"/>
          </p:cNvSpPr>
          <p:nvPr>
            <p:ph type="sldNum" sz="quarter" idx="15"/>
          </p:nvPr>
        </p:nvSpPr>
        <p:spPr/>
        <p:txBody>
          <a:bodyPr/>
          <a:lstStyle>
            <a:lvl1pPr>
              <a:defRPr>
                <a:solidFill>
                  <a:schemeClr val="bg1"/>
                </a:solidFill>
              </a:defRPr>
            </a:lvl1pPr>
          </a:lstStyle>
          <a:p>
            <a:fld id="{A0F3113C-1AF5-45DE-BE8A-2E373BED76C7}" type="slidenum">
              <a:rPr lang="en-US" smtClean="0"/>
              <a:pPr/>
              <a:t>‹#›</a:t>
            </a:fld>
            <a:endParaRPr lang="en-US" dirty="0"/>
          </a:p>
        </p:txBody>
      </p:sp>
      <p:sp>
        <p:nvSpPr>
          <p:cNvPr id="4" name="Title 1">
            <a:extLst>
              <a:ext uri="{FF2B5EF4-FFF2-40B4-BE49-F238E27FC236}">
                <a16:creationId xmlns:a16="http://schemas.microsoft.com/office/drawing/2014/main" id="{3E97CADA-3ADC-85E6-D5EE-6920CD0E569F}"/>
              </a:ext>
            </a:extLst>
          </p:cNvPr>
          <p:cNvSpPr>
            <a:spLocks noGrp="1"/>
          </p:cNvSpPr>
          <p:nvPr>
            <p:ph type="title" hasCustomPrompt="1"/>
          </p:nvPr>
        </p:nvSpPr>
        <p:spPr>
          <a:xfrm>
            <a:off x="559633" y="2476433"/>
            <a:ext cx="7260336" cy="1562058"/>
          </a:xfrm>
        </p:spPr>
        <p:txBody>
          <a:bodyPr anchor="b" anchorCtr="0"/>
          <a:lstStyle>
            <a:lvl1pPr>
              <a:lnSpc>
                <a:spcPts val="5200"/>
              </a:lnSpc>
              <a:defRPr sz="5397" cap="all" baseline="0">
                <a:solidFill>
                  <a:schemeClr val="bg1"/>
                </a:solidFill>
              </a:defRPr>
            </a:lvl1pPr>
          </a:lstStyle>
          <a:p>
            <a:r>
              <a:rPr lang="en-GB" dirty="0"/>
              <a:t>LARGE TITLE</a:t>
            </a:r>
            <a:br>
              <a:rPr lang="en-GB" dirty="0"/>
            </a:br>
            <a:r>
              <a:rPr lang="en-GB" dirty="0"/>
              <a:t>1, 2 or 3 LINES</a:t>
            </a:r>
          </a:p>
        </p:txBody>
      </p:sp>
      <p:pic>
        <p:nvPicPr>
          <p:cNvPr id="3" name="Picture 4">
            <a:extLst>
              <a:ext uri="{FF2B5EF4-FFF2-40B4-BE49-F238E27FC236}">
                <a16:creationId xmlns:a16="http://schemas.microsoft.com/office/drawing/2014/main" id="{319C1396-4138-103E-52C0-DB8382133C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447556573"/>
      </p:ext>
    </p:extLst>
  </p:cSld>
  <p:clrMapOvr>
    <a:masterClrMapping/>
  </p:clrMapOvr>
  <p:transition spd="slow">
    <p:wipe/>
  </p:transition>
  <p:hf hdr="0"/>
  <p:extLst>
    <p:ext uri="{DCECCB84-F9BA-43D5-87BE-67443E8EF086}">
      <p15:sldGuideLst xmlns:p15="http://schemas.microsoft.com/office/powerpoint/2012/main">
        <p15:guide id="2" orient="horz" pos="243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 Center">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8FE39AD-3A4F-5A04-232E-6E6DA59BEB0A}"/>
              </a:ext>
            </a:extLst>
          </p:cNvPr>
          <p:cNvSpPr>
            <a:spLocks noGrp="1"/>
          </p:cNvSpPr>
          <p:nvPr>
            <p:ph type="body" sz="quarter" idx="39" hasCustomPrompt="1"/>
          </p:nvPr>
        </p:nvSpPr>
        <p:spPr>
          <a:xfrm>
            <a:off x="609853" y="1527175"/>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5" name="Text Placeholder 13">
            <a:extLst>
              <a:ext uri="{FF2B5EF4-FFF2-40B4-BE49-F238E27FC236}">
                <a16:creationId xmlns:a16="http://schemas.microsoft.com/office/drawing/2014/main" id="{895BC720-77C5-1667-0344-BE07185B6DA4}"/>
              </a:ext>
            </a:extLst>
          </p:cNvPr>
          <p:cNvSpPr>
            <a:spLocks noGrp="1"/>
          </p:cNvSpPr>
          <p:nvPr>
            <p:ph type="body" sz="quarter" idx="40" hasCustomPrompt="1"/>
          </p:nvPr>
        </p:nvSpPr>
        <p:spPr>
          <a:xfrm>
            <a:off x="9334264" y="1527175"/>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6" name="Text Placeholder 13">
            <a:extLst>
              <a:ext uri="{FF2B5EF4-FFF2-40B4-BE49-F238E27FC236}">
                <a16:creationId xmlns:a16="http://schemas.microsoft.com/office/drawing/2014/main" id="{F634A4AA-916A-0143-3C9C-974AB289808A}"/>
              </a:ext>
            </a:extLst>
          </p:cNvPr>
          <p:cNvSpPr>
            <a:spLocks noGrp="1"/>
          </p:cNvSpPr>
          <p:nvPr>
            <p:ph type="body" sz="quarter" idx="41" hasCustomPrompt="1"/>
          </p:nvPr>
        </p:nvSpPr>
        <p:spPr>
          <a:xfrm>
            <a:off x="609853" y="3049842"/>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7" name="Text Placeholder 13">
            <a:extLst>
              <a:ext uri="{FF2B5EF4-FFF2-40B4-BE49-F238E27FC236}">
                <a16:creationId xmlns:a16="http://schemas.microsoft.com/office/drawing/2014/main" id="{A0C185E9-DC5A-4E9D-6111-130B512306A7}"/>
              </a:ext>
            </a:extLst>
          </p:cNvPr>
          <p:cNvSpPr>
            <a:spLocks noGrp="1"/>
          </p:cNvSpPr>
          <p:nvPr>
            <p:ph type="body" sz="quarter" idx="42" hasCustomPrompt="1"/>
          </p:nvPr>
        </p:nvSpPr>
        <p:spPr>
          <a:xfrm>
            <a:off x="9334264" y="3049842"/>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8" name="Text Placeholder 13">
            <a:extLst>
              <a:ext uri="{FF2B5EF4-FFF2-40B4-BE49-F238E27FC236}">
                <a16:creationId xmlns:a16="http://schemas.microsoft.com/office/drawing/2014/main" id="{F2E3267D-6E11-A696-EE06-534F2C48B608}"/>
              </a:ext>
            </a:extLst>
          </p:cNvPr>
          <p:cNvSpPr>
            <a:spLocks noGrp="1"/>
          </p:cNvSpPr>
          <p:nvPr>
            <p:ph type="body" sz="quarter" idx="43" hasCustomPrompt="1"/>
          </p:nvPr>
        </p:nvSpPr>
        <p:spPr>
          <a:xfrm>
            <a:off x="609853" y="4572510"/>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19" name="Text Placeholder 13">
            <a:extLst>
              <a:ext uri="{FF2B5EF4-FFF2-40B4-BE49-F238E27FC236}">
                <a16:creationId xmlns:a16="http://schemas.microsoft.com/office/drawing/2014/main" id="{B2BF04A0-C7ED-5C15-0A1F-1B5B55504F1E}"/>
              </a:ext>
            </a:extLst>
          </p:cNvPr>
          <p:cNvSpPr>
            <a:spLocks noGrp="1"/>
          </p:cNvSpPr>
          <p:nvPr>
            <p:ph type="body" sz="quarter" idx="44" hasCustomPrompt="1"/>
          </p:nvPr>
        </p:nvSpPr>
        <p:spPr>
          <a:xfrm>
            <a:off x="9334264" y="4572510"/>
            <a:ext cx="2247884" cy="1142969"/>
          </a:xfrm>
        </p:spPr>
        <p:txBody>
          <a:bodyPr/>
          <a:lstStyle>
            <a:lvl1pPr>
              <a:spcAft>
                <a:spcPts val="317"/>
              </a:spcAft>
              <a:defRPr lang="en-US" sz="1270" b="1" spc="0" baseline="0" dirty="0">
                <a:solidFill>
                  <a:srgbClr val="00485E"/>
                </a:solidFill>
                <a:latin typeface="Avenir Next LT Pro" panose="020B0504020202020204" pitchFamily="34" charset="77"/>
                <a:ea typeface="+mn-ea"/>
                <a:cs typeface="+mn-cs"/>
              </a:defRPr>
            </a:lvl1pPr>
            <a:lvl2pPr>
              <a:spcAft>
                <a:spcPts val="317"/>
              </a:spcAft>
              <a:defRPr lang="en-US" sz="1270" dirty="0">
                <a:solidFill>
                  <a:schemeClr val="tx2"/>
                </a:solidFill>
                <a:latin typeface="Avenir Next LT Pro" panose="020B0504020202020204" pitchFamily="34" charset="77"/>
                <a:cs typeface="+mn-cs"/>
              </a:defRPr>
            </a:lvl2pPr>
            <a:lvl3pPr marL="124324" indent="-124324">
              <a:spcAft>
                <a:spcPts val="317"/>
              </a:spcAft>
              <a:defRPr lang="en-US" sz="1270" dirty="0">
                <a:solidFill>
                  <a:schemeClr val="tx2"/>
                </a:solidFill>
                <a:latin typeface="Avenir Next LT Pro" panose="020B0504020202020204" pitchFamily="34" charset="77"/>
                <a:cs typeface="+mn-cs"/>
              </a:defRPr>
            </a:lvl3pPr>
          </a:lstStyle>
          <a:p>
            <a:pPr lvl="0" algn="l" defTabSz="902757" rtl="0" eaLnBrk="1" fontAlgn="base" hangingPunct="1">
              <a:spcBef>
                <a:spcPts val="1270"/>
              </a:spcBef>
              <a:spcAft>
                <a:spcPts val="635"/>
              </a:spcAft>
              <a:buClr>
                <a:schemeClr val="accent1"/>
              </a:buClr>
              <a:buSzPct val="120000"/>
            </a:pPr>
            <a:r>
              <a:rPr lang="en-US" dirty="0"/>
              <a:t>Subhead</a:t>
            </a:r>
          </a:p>
          <a:p>
            <a:pPr marL="1440" lvl="1" indent="0" algn="l" defTabSz="902757" rtl="0" eaLnBrk="1" fontAlgn="base" hangingPunct="1">
              <a:spcBef>
                <a:spcPts val="0"/>
              </a:spcBef>
              <a:spcAft>
                <a:spcPts val="317"/>
              </a:spcAft>
              <a:buClr>
                <a:schemeClr val="tx2"/>
              </a:buClr>
              <a:buSzPct val="120000"/>
              <a:buNone/>
            </a:pPr>
            <a:r>
              <a:rPr lang="en-US" dirty="0"/>
              <a:t>Second level</a:t>
            </a:r>
          </a:p>
          <a:p>
            <a:pPr marL="124324" lvl="2" indent="-124324" algn="l" defTabSz="902757" rtl="0" eaLnBrk="1" fontAlgn="base" hangingPunct="1">
              <a:spcBef>
                <a:spcPts val="0"/>
              </a:spcBef>
              <a:spcAft>
                <a:spcPts val="317"/>
              </a:spcAft>
              <a:buClr>
                <a:schemeClr val="tx2"/>
              </a:buClr>
              <a:buSzPct val="100000"/>
              <a:buFont typeface="Arial" panose="020B0604020202020204" pitchFamily="34" charset="0"/>
              <a:buChar char="•"/>
            </a:pPr>
            <a:r>
              <a:rPr lang="en-US" dirty="0"/>
              <a:t>Third level</a:t>
            </a:r>
          </a:p>
        </p:txBody>
      </p:sp>
      <p:sp>
        <p:nvSpPr>
          <p:cNvPr id="7" name="Content Placeholder 9">
            <a:extLst>
              <a:ext uri="{FF2B5EF4-FFF2-40B4-BE49-F238E27FC236}">
                <a16:creationId xmlns:a16="http://schemas.microsoft.com/office/drawing/2014/main" id="{0696A623-BBFC-BF14-341A-FC8FEE2EAD76}"/>
              </a:ext>
            </a:extLst>
          </p:cNvPr>
          <p:cNvSpPr>
            <a:spLocks noGrp="1"/>
          </p:cNvSpPr>
          <p:nvPr>
            <p:ph sz="quarter" idx="46"/>
          </p:nvPr>
        </p:nvSpPr>
        <p:spPr>
          <a:xfrm>
            <a:off x="3156782" y="1527175"/>
            <a:ext cx="5878436" cy="4187825"/>
          </a:xfrm>
          <a:solidFill>
            <a:srgbClr val="808184"/>
          </a:solidFill>
        </p:spPr>
        <p:txBody>
          <a:bodyPr lIns="108000" tIns="108000" rIns="108000" bIns="108000"/>
          <a:lstStyle>
            <a:lvl1pPr>
              <a:defRPr>
                <a:solidFill>
                  <a:srgbClr val="ACE2E5"/>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7">
            <a:extLst>
              <a:ext uri="{FF2B5EF4-FFF2-40B4-BE49-F238E27FC236}">
                <a16:creationId xmlns:a16="http://schemas.microsoft.com/office/drawing/2014/main" id="{BC5EEE64-EDEA-8462-C405-9F747647DF10}"/>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4" name="Date Placeholder 3">
            <a:extLst>
              <a:ext uri="{FF2B5EF4-FFF2-40B4-BE49-F238E27FC236}">
                <a16:creationId xmlns:a16="http://schemas.microsoft.com/office/drawing/2014/main" id="{14B13C04-8DB3-912E-4CF6-FC3E8DAA9CA7}"/>
              </a:ext>
            </a:extLst>
          </p:cNvPr>
          <p:cNvSpPr>
            <a:spLocks noGrp="1"/>
          </p:cNvSpPr>
          <p:nvPr>
            <p:ph type="dt" sz="half" idx="47"/>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736B0F3E-303E-99A2-99FA-C31DB02FA673}"/>
              </a:ext>
            </a:extLst>
          </p:cNvPr>
          <p:cNvSpPr>
            <a:spLocks noGrp="1"/>
          </p:cNvSpPr>
          <p:nvPr>
            <p:ph type="ftr" sz="quarter" idx="48"/>
          </p:nvPr>
        </p:nvSpPr>
        <p:spPr/>
        <p:txBody>
          <a:bodyPr/>
          <a:lstStyle/>
          <a:p>
            <a:endParaRPr lang="en-US" dirty="0"/>
          </a:p>
        </p:txBody>
      </p:sp>
      <p:sp>
        <p:nvSpPr>
          <p:cNvPr id="9" name="Slide Number Placeholder 8">
            <a:extLst>
              <a:ext uri="{FF2B5EF4-FFF2-40B4-BE49-F238E27FC236}">
                <a16:creationId xmlns:a16="http://schemas.microsoft.com/office/drawing/2014/main" id="{EF4EE3D6-A788-62C7-261C-08B321B20C25}"/>
              </a:ext>
            </a:extLst>
          </p:cNvPr>
          <p:cNvSpPr>
            <a:spLocks noGrp="1"/>
          </p:cNvSpPr>
          <p:nvPr>
            <p:ph type="sldNum" sz="quarter" idx="49"/>
          </p:nvPr>
        </p:nvSpPr>
        <p:spPr/>
        <p:txBody>
          <a:bodyPr/>
          <a:lstStyle/>
          <a:p>
            <a:fld id="{A0F3113C-1AF5-45DE-BE8A-2E373BED76C7}" type="slidenum">
              <a:rPr lang="en-US" smtClean="0"/>
              <a:pPr/>
              <a:t>‹#›</a:t>
            </a:fld>
            <a:endParaRPr lang="en-US" dirty="0"/>
          </a:p>
        </p:txBody>
      </p:sp>
      <p:sp>
        <p:nvSpPr>
          <p:cNvPr id="8" name="Text Placeholder 5">
            <a:extLst>
              <a:ext uri="{FF2B5EF4-FFF2-40B4-BE49-F238E27FC236}">
                <a16:creationId xmlns:a16="http://schemas.microsoft.com/office/drawing/2014/main" id="{CBA4A126-C2D4-6F45-18E7-CD52B601A6AD}"/>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2B22A386-D008-B506-3367-646705322AE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12407360"/>
      </p:ext>
    </p:extLst>
  </p:cSld>
  <p:clrMapOvr>
    <a:masterClrMapping/>
  </p:clrMapOvr>
  <p:transition spd="slow">
    <p:wipe/>
  </p:transition>
  <p:hf hdr="0"/>
  <p:extLst>
    <p:ext uri="{DCECCB84-F9BA-43D5-87BE-67443E8EF086}">
      <p15:sldGuideLst xmlns:p15="http://schemas.microsoft.com/office/powerpoint/2012/main">
        <p15:guide id="1" pos="1992" userDrawn="1">
          <p15:clr>
            <a:srgbClr val="FBAE40"/>
          </p15:clr>
        </p15:guide>
        <p15:guide id="2" pos="1800" userDrawn="1">
          <p15:clr>
            <a:srgbClr val="FBAE40"/>
          </p15:clr>
        </p15:guide>
        <p15:guide id="3" pos="5695" userDrawn="1">
          <p15:clr>
            <a:srgbClr val="FBAE40"/>
          </p15:clr>
        </p15:guide>
        <p15:guide id="4" pos="5880" userDrawn="1">
          <p15:clr>
            <a:srgbClr val="FBAE40"/>
          </p15:clr>
        </p15:guide>
        <p15:guide id="5" orient="horz" pos="96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3 Columns">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EB6392C8-D2D9-970A-2960-3079FE5C4539}"/>
              </a:ext>
            </a:extLst>
          </p:cNvPr>
          <p:cNvSpPr>
            <a:spLocks noGrp="1"/>
          </p:cNvSpPr>
          <p:nvPr>
            <p:ph sz="quarter" idx="46"/>
          </p:nvPr>
        </p:nvSpPr>
        <p:spPr>
          <a:xfrm>
            <a:off x="3161823" y="1527175"/>
            <a:ext cx="5867495" cy="4192876"/>
          </a:xfrm>
          <a:solidFill>
            <a:srgbClr val="808184"/>
          </a:solidFill>
        </p:spPr>
        <p:txBody>
          <a:bodyPr lIns="182880" tIns="182880" rIns="182880" bIns="182880"/>
          <a:lstStyle>
            <a:lvl1pPr>
              <a:defRPr>
                <a:solidFill>
                  <a:srgbClr val="ACE2E5"/>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8" name="Text Placeholder 8">
            <a:extLst>
              <a:ext uri="{FF2B5EF4-FFF2-40B4-BE49-F238E27FC236}">
                <a16:creationId xmlns:a16="http://schemas.microsoft.com/office/drawing/2014/main" id="{79760EA5-F131-264A-B29B-BF37CC236CDE}"/>
              </a:ext>
            </a:extLst>
          </p:cNvPr>
          <p:cNvSpPr>
            <a:spLocks noGrp="1"/>
          </p:cNvSpPr>
          <p:nvPr>
            <p:ph type="body" sz="quarter" idx="21"/>
          </p:nvPr>
        </p:nvSpPr>
        <p:spPr>
          <a:xfrm>
            <a:off x="9029317" y="1527175"/>
            <a:ext cx="2552592" cy="4192876"/>
          </a:xfrm>
          <a:prstGeom prst="rect">
            <a:avLst/>
          </a:prstGeom>
          <a:solidFill>
            <a:srgbClr val="00243D"/>
          </a:solidFill>
        </p:spPr>
        <p:txBody>
          <a:bodyPr lIns="182880" tIns="182880" rIns="182880" bIns="182880"/>
          <a:lstStyle>
            <a:lvl1pPr>
              <a:spcAft>
                <a:spcPts val="317"/>
              </a:spcAft>
              <a:buClr>
                <a:schemeClr val="bg1"/>
              </a:buClr>
              <a:defRPr sz="1270">
                <a:solidFill>
                  <a:schemeClr val="bg1"/>
                </a:solidFill>
                <a:latin typeface="Avenir Next LT Pro" panose="020B0504020202020204" pitchFamily="34" charset="77"/>
              </a:defRPr>
            </a:lvl1pPr>
            <a:lvl2pPr>
              <a:spcAft>
                <a:spcPts val="317"/>
              </a:spcAft>
              <a:buClr>
                <a:schemeClr val="bg1"/>
              </a:buClr>
              <a:defRPr sz="1270">
                <a:solidFill>
                  <a:schemeClr val="bg1"/>
                </a:solidFill>
                <a:latin typeface="Avenir Next LT Pro" panose="020B0504020202020204" pitchFamily="34" charset="77"/>
              </a:defRPr>
            </a:lvl2pPr>
            <a:lvl3pPr>
              <a:spcAft>
                <a:spcPts val="317"/>
              </a:spcAft>
              <a:buClr>
                <a:schemeClr val="bg1"/>
              </a:buClr>
              <a:defRPr sz="1270">
                <a:solidFill>
                  <a:schemeClr val="bg2"/>
                </a:solidFill>
              </a:defRPr>
            </a:lvl3pPr>
            <a:lvl4pPr>
              <a:spcAft>
                <a:spcPts val="317"/>
              </a:spcAft>
              <a:buClrTx/>
              <a:defRPr sz="1270">
                <a:solidFill>
                  <a:schemeClr val="bg2"/>
                </a:solidFill>
              </a:defRPr>
            </a:lvl4pPr>
            <a:lvl5pPr>
              <a:spcAft>
                <a:spcPts val="317"/>
              </a:spcAft>
              <a:buClrTx/>
              <a:defRPr sz="127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6519F4AA-361A-7746-B676-A37C0808ECF0}"/>
              </a:ext>
            </a:extLst>
          </p:cNvPr>
          <p:cNvSpPr>
            <a:spLocks noGrp="1"/>
          </p:cNvSpPr>
          <p:nvPr>
            <p:ph type="body" sz="quarter" idx="22" hasCustomPrompt="1"/>
          </p:nvPr>
        </p:nvSpPr>
        <p:spPr>
          <a:xfrm>
            <a:off x="609599" y="1527293"/>
            <a:ext cx="2247805" cy="4190747"/>
          </a:xfrm>
          <a:prstGeom prst="rect">
            <a:avLst/>
          </a:prstGeom>
        </p:spPr>
        <p:txBody>
          <a:bodyPr tIns="182880" bIns="182880"/>
          <a:lstStyle>
            <a:lvl1pPr>
              <a:spcAft>
                <a:spcPts val="317"/>
              </a:spcAft>
              <a:defRPr sz="1270">
                <a:solidFill>
                  <a:srgbClr val="00485E"/>
                </a:solidFill>
                <a:latin typeface="Avenir Next LT Pro" panose="020B0504020202020204" pitchFamily="34" charset="77"/>
              </a:defRPr>
            </a:lvl1pPr>
            <a:lvl2pPr>
              <a:spcAft>
                <a:spcPts val="317"/>
              </a:spcAft>
              <a:defRPr sz="1270">
                <a:solidFill>
                  <a:schemeClr val="tx2"/>
                </a:solidFill>
                <a:latin typeface="Avenir Next LT Pro" panose="020B0504020202020204" pitchFamily="34" charset="77"/>
              </a:defRPr>
            </a:lvl2pPr>
            <a:lvl3pPr>
              <a:spcAft>
                <a:spcPts val="317"/>
              </a:spcAft>
              <a:defRPr sz="1270">
                <a:solidFill>
                  <a:schemeClr val="tx2"/>
                </a:solidFill>
                <a:latin typeface="Avenir Next LT Pro" panose="020B0504020202020204" pitchFamily="34" charset="77"/>
              </a:defRPr>
            </a:lvl3pPr>
            <a:lvl4pPr>
              <a:spcAft>
                <a:spcPts val="317"/>
              </a:spcAft>
              <a:defRPr sz="1270">
                <a:solidFill>
                  <a:schemeClr val="tx2"/>
                </a:solidFill>
                <a:latin typeface="Avenir Next LT Pro" panose="020B0504020202020204" pitchFamily="34" charset="77"/>
              </a:defRPr>
            </a:lvl4pPr>
            <a:lvl5pPr>
              <a:spcAft>
                <a:spcPts val="317"/>
              </a:spcAft>
              <a:defRPr sz="1270">
                <a:solidFill>
                  <a:schemeClr val="tx2"/>
                </a:solidFill>
                <a:latin typeface="Avenir Next LT Pro" panose="020B0504020202020204" pitchFamily="34" charset="77"/>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7">
            <a:extLst>
              <a:ext uri="{FF2B5EF4-FFF2-40B4-BE49-F238E27FC236}">
                <a16:creationId xmlns:a16="http://schemas.microsoft.com/office/drawing/2014/main" id="{33FAB440-CC96-7EFF-DB51-5703900DB256}"/>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2" name="Date Placeholder 1">
            <a:extLst>
              <a:ext uri="{FF2B5EF4-FFF2-40B4-BE49-F238E27FC236}">
                <a16:creationId xmlns:a16="http://schemas.microsoft.com/office/drawing/2014/main" id="{A75BACC6-16D3-5E54-27DF-E829B85605DA}"/>
              </a:ext>
            </a:extLst>
          </p:cNvPr>
          <p:cNvSpPr>
            <a:spLocks noGrp="1"/>
          </p:cNvSpPr>
          <p:nvPr>
            <p:ph type="dt" sz="half" idx="47"/>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4" name="Footer Placeholder 3">
            <a:extLst>
              <a:ext uri="{FF2B5EF4-FFF2-40B4-BE49-F238E27FC236}">
                <a16:creationId xmlns:a16="http://schemas.microsoft.com/office/drawing/2014/main" id="{B4239A31-6FC6-5873-6B9E-6EA240FAD2B5}"/>
              </a:ext>
            </a:extLst>
          </p:cNvPr>
          <p:cNvSpPr>
            <a:spLocks noGrp="1"/>
          </p:cNvSpPr>
          <p:nvPr>
            <p:ph type="ftr" sz="quarter" idx="48"/>
          </p:nvPr>
        </p:nvSpPr>
        <p:spPr/>
        <p:txBody>
          <a:bodyPr/>
          <a:lstStyle/>
          <a:p>
            <a:endParaRPr lang="en-US" dirty="0"/>
          </a:p>
        </p:txBody>
      </p:sp>
      <p:sp>
        <p:nvSpPr>
          <p:cNvPr id="6" name="Slide Number Placeholder 5">
            <a:extLst>
              <a:ext uri="{FF2B5EF4-FFF2-40B4-BE49-F238E27FC236}">
                <a16:creationId xmlns:a16="http://schemas.microsoft.com/office/drawing/2014/main" id="{6519C66A-C217-5671-CF6B-2ACDD023A45D}"/>
              </a:ext>
            </a:extLst>
          </p:cNvPr>
          <p:cNvSpPr>
            <a:spLocks noGrp="1"/>
          </p:cNvSpPr>
          <p:nvPr>
            <p:ph type="sldNum" sz="quarter" idx="49"/>
          </p:nvPr>
        </p:nvSpPr>
        <p:spPr/>
        <p:txBody>
          <a:bodyPr/>
          <a:lstStyle/>
          <a:p>
            <a:fld id="{A0F3113C-1AF5-45DE-BE8A-2E373BED76C7}" type="slidenum">
              <a:rPr lang="en-US" smtClean="0"/>
              <a:pPr/>
              <a:t>‹#›</a:t>
            </a:fld>
            <a:endParaRPr lang="en-US" dirty="0"/>
          </a:p>
        </p:txBody>
      </p:sp>
      <p:sp>
        <p:nvSpPr>
          <p:cNvPr id="8" name="Text Placeholder 5">
            <a:extLst>
              <a:ext uri="{FF2B5EF4-FFF2-40B4-BE49-F238E27FC236}">
                <a16:creationId xmlns:a16="http://schemas.microsoft.com/office/drawing/2014/main" id="{09A44C03-CA5F-E1EF-D967-328A2D8D17BF}"/>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095DBA63-4C7A-968B-BBB5-927A983CB358}"/>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174801"/>
      </p:ext>
    </p:extLst>
  </p:cSld>
  <p:clrMapOvr>
    <a:masterClrMapping/>
  </p:clrMapOvr>
  <p:transition spd="slow">
    <p:wipe/>
  </p:transition>
  <p:hf hdr="0"/>
  <p:extLst>
    <p:ext uri="{DCECCB84-F9BA-43D5-87BE-67443E8EF086}">
      <p15:sldGuideLst xmlns:p15="http://schemas.microsoft.com/office/powerpoint/2012/main">
        <p15:guide id="1" pos="1800" userDrawn="1">
          <p15:clr>
            <a:srgbClr val="5ACBF0"/>
          </p15:clr>
        </p15:guide>
        <p15:guide id="2" pos="1992" userDrawn="1">
          <p15:clr>
            <a:srgbClr val="5ACBF0"/>
          </p15:clr>
        </p15:guide>
        <p15:guide id="3" orient="horz" pos="96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c_4 Rows">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281516EF-421D-F144-98AE-D7B78824480F}"/>
              </a:ext>
            </a:extLst>
          </p:cNvPr>
          <p:cNvSpPr/>
          <p:nvPr userDrawn="1"/>
        </p:nvSpPr>
        <p:spPr>
          <a:xfrm>
            <a:off x="5638561" y="1537170"/>
            <a:ext cx="5943348" cy="8381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sp>
        <p:nvSpPr>
          <p:cNvPr id="25" name="Pentagon 24">
            <a:extLst>
              <a:ext uri="{FF2B5EF4-FFF2-40B4-BE49-F238E27FC236}">
                <a16:creationId xmlns:a16="http://schemas.microsoft.com/office/drawing/2014/main" id="{55DC1F1D-501D-C74A-9495-AD1C35BC4C0E}"/>
              </a:ext>
            </a:extLst>
          </p:cNvPr>
          <p:cNvSpPr/>
          <p:nvPr userDrawn="1"/>
        </p:nvSpPr>
        <p:spPr>
          <a:xfrm>
            <a:off x="5638561" y="2650863"/>
            <a:ext cx="5943348" cy="8381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sp>
        <p:nvSpPr>
          <p:cNvPr id="27" name="Pentagon 26">
            <a:extLst>
              <a:ext uri="{FF2B5EF4-FFF2-40B4-BE49-F238E27FC236}">
                <a16:creationId xmlns:a16="http://schemas.microsoft.com/office/drawing/2014/main" id="{422CAEF5-AD0D-B947-A2C0-35CDBC19A33A}"/>
              </a:ext>
            </a:extLst>
          </p:cNvPr>
          <p:cNvSpPr/>
          <p:nvPr userDrawn="1"/>
        </p:nvSpPr>
        <p:spPr>
          <a:xfrm>
            <a:off x="5638561" y="3764556"/>
            <a:ext cx="5943348" cy="8381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sp>
        <p:nvSpPr>
          <p:cNvPr id="30" name="Pentagon 29">
            <a:extLst>
              <a:ext uri="{FF2B5EF4-FFF2-40B4-BE49-F238E27FC236}">
                <a16:creationId xmlns:a16="http://schemas.microsoft.com/office/drawing/2014/main" id="{167AC00A-2CBB-EB41-8105-2D5B11934C0A}"/>
              </a:ext>
            </a:extLst>
          </p:cNvPr>
          <p:cNvSpPr/>
          <p:nvPr userDrawn="1"/>
        </p:nvSpPr>
        <p:spPr>
          <a:xfrm>
            <a:off x="5638561" y="4878250"/>
            <a:ext cx="5943348" cy="8381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sp>
        <p:nvSpPr>
          <p:cNvPr id="4" name="TextBox 3">
            <a:extLst>
              <a:ext uri="{FF2B5EF4-FFF2-40B4-BE49-F238E27FC236}">
                <a16:creationId xmlns:a16="http://schemas.microsoft.com/office/drawing/2014/main" id="{F7219A1F-B147-6D46-9B25-D18EDD48AF1A}"/>
              </a:ext>
            </a:extLst>
          </p:cNvPr>
          <p:cNvSpPr txBox="1"/>
          <p:nvPr userDrawn="1"/>
        </p:nvSpPr>
        <p:spPr>
          <a:xfrm>
            <a:off x="5638191" y="1575270"/>
            <a:ext cx="80006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1" i="0" dirty="0">
                <a:solidFill>
                  <a:srgbClr val="00243D"/>
                </a:solidFill>
                <a:latin typeface="+mn-lt"/>
              </a:rPr>
              <a:t>1</a:t>
            </a:r>
          </a:p>
        </p:txBody>
      </p:sp>
      <p:sp>
        <p:nvSpPr>
          <p:cNvPr id="15" name="TextBox 14">
            <a:extLst>
              <a:ext uri="{FF2B5EF4-FFF2-40B4-BE49-F238E27FC236}">
                <a16:creationId xmlns:a16="http://schemas.microsoft.com/office/drawing/2014/main" id="{43726947-4E42-5A4E-B65D-2C691C1A9A9D}"/>
              </a:ext>
            </a:extLst>
          </p:cNvPr>
          <p:cNvSpPr txBox="1"/>
          <p:nvPr userDrawn="1"/>
        </p:nvSpPr>
        <p:spPr>
          <a:xfrm>
            <a:off x="5638191" y="2688963"/>
            <a:ext cx="80006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1" i="0" dirty="0">
                <a:solidFill>
                  <a:srgbClr val="00243D"/>
                </a:solidFill>
                <a:latin typeface="+mn-lt"/>
              </a:rPr>
              <a:t>2</a:t>
            </a:r>
          </a:p>
        </p:txBody>
      </p:sp>
      <p:sp>
        <p:nvSpPr>
          <p:cNvPr id="20" name="TextBox 19">
            <a:extLst>
              <a:ext uri="{FF2B5EF4-FFF2-40B4-BE49-F238E27FC236}">
                <a16:creationId xmlns:a16="http://schemas.microsoft.com/office/drawing/2014/main" id="{7E669A21-471E-354A-8D38-3D5E2837EEEE}"/>
              </a:ext>
            </a:extLst>
          </p:cNvPr>
          <p:cNvSpPr txBox="1"/>
          <p:nvPr userDrawn="1"/>
        </p:nvSpPr>
        <p:spPr>
          <a:xfrm>
            <a:off x="5638191" y="3802656"/>
            <a:ext cx="80006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1" i="0" dirty="0">
                <a:solidFill>
                  <a:srgbClr val="00243D"/>
                </a:solidFill>
                <a:latin typeface="+mn-lt"/>
              </a:rPr>
              <a:t>3</a:t>
            </a:r>
          </a:p>
        </p:txBody>
      </p:sp>
      <p:sp>
        <p:nvSpPr>
          <p:cNvPr id="21" name="TextBox 20">
            <a:extLst>
              <a:ext uri="{FF2B5EF4-FFF2-40B4-BE49-F238E27FC236}">
                <a16:creationId xmlns:a16="http://schemas.microsoft.com/office/drawing/2014/main" id="{E8B2738C-AAAB-C54E-BD9D-7CD9C87FD65E}"/>
              </a:ext>
            </a:extLst>
          </p:cNvPr>
          <p:cNvSpPr txBox="1"/>
          <p:nvPr userDrawn="1"/>
        </p:nvSpPr>
        <p:spPr>
          <a:xfrm>
            <a:off x="5638191" y="4916349"/>
            <a:ext cx="80006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1" i="0" dirty="0">
                <a:solidFill>
                  <a:srgbClr val="00243D"/>
                </a:solidFill>
                <a:latin typeface="+mn-lt"/>
              </a:rPr>
              <a:t>4</a:t>
            </a:r>
          </a:p>
        </p:txBody>
      </p:sp>
      <p:sp>
        <p:nvSpPr>
          <p:cNvPr id="8" name="Text Placeholder 7">
            <a:extLst>
              <a:ext uri="{FF2B5EF4-FFF2-40B4-BE49-F238E27FC236}">
                <a16:creationId xmlns:a16="http://schemas.microsoft.com/office/drawing/2014/main" id="{BE071823-C49C-3940-A639-1262FBCE66BE}"/>
              </a:ext>
            </a:extLst>
          </p:cNvPr>
          <p:cNvSpPr>
            <a:spLocks noGrp="1"/>
          </p:cNvSpPr>
          <p:nvPr>
            <p:ph type="body" sz="quarter" idx="18" hasCustomPrompt="1"/>
          </p:nvPr>
        </p:nvSpPr>
        <p:spPr>
          <a:xfrm>
            <a:off x="6448426" y="1575269"/>
            <a:ext cx="4700588" cy="761979"/>
          </a:xfrm>
          <a:prstGeom prst="rect">
            <a:avLst/>
          </a:prstGeom>
        </p:spPr>
        <p:txBody>
          <a:bodyPr anchor="ctr" anchorCtr="0"/>
          <a:lstStyle>
            <a:lvl1pPr marL="0" marR="0" indent="0" algn="l" defTabSz="914389" rtl="0" eaLnBrk="1" fontAlgn="auto" latinLnBrk="0" hangingPunct="1">
              <a:lnSpc>
                <a:spcPct val="100000"/>
              </a:lnSpc>
              <a:spcBef>
                <a:spcPts val="635"/>
              </a:spcBef>
              <a:spcAft>
                <a:spcPts val="0"/>
              </a:spcAft>
              <a:buClrTx/>
              <a:buSzTx/>
              <a:buFont typeface="Arial" panose="020B0604020202020204" pitchFamily="34" charset="0"/>
              <a:buNone/>
              <a:tabLst/>
              <a:defRPr sz="1164"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3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1" name="Text Placeholder 7">
            <a:extLst>
              <a:ext uri="{FF2B5EF4-FFF2-40B4-BE49-F238E27FC236}">
                <a16:creationId xmlns:a16="http://schemas.microsoft.com/office/drawing/2014/main" id="{AD1C7BC5-C958-CC4F-A934-FC6BF65366A4}"/>
              </a:ext>
            </a:extLst>
          </p:cNvPr>
          <p:cNvSpPr>
            <a:spLocks noGrp="1"/>
          </p:cNvSpPr>
          <p:nvPr>
            <p:ph type="body" sz="quarter" idx="19" hasCustomPrompt="1"/>
          </p:nvPr>
        </p:nvSpPr>
        <p:spPr>
          <a:xfrm>
            <a:off x="6448426" y="2688962"/>
            <a:ext cx="4700588" cy="761979"/>
          </a:xfrm>
          <a:prstGeom prst="rect">
            <a:avLst/>
          </a:prstGeom>
        </p:spPr>
        <p:txBody>
          <a:bodyPr anchor="ctr" anchorCtr="0"/>
          <a:lstStyle>
            <a:lvl1pPr marL="0" marR="0" indent="0" algn="l" defTabSz="914389" rtl="0" eaLnBrk="1" fontAlgn="auto" latinLnBrk="0" hangingPunct="1">
              <a:lnSpc>
                <a:spcPct val="100000"/>
              </a:lnSpc>
              <a:spcBef>
                <a:spcPts val="635"/>
              </a:spcBef>
              <a:spcAft>
                <a:spcPts val="0"/>
              </a:spcAft>
              <a:buClrTx/>
              <a:buSzTx/>
              <a:buFont typeface="Arial" panose="020B0604020202020204" pitchFamily="34" charset="0"/>
              <a:buNone/>
              <a:tabLst/>
              <a:defRPr sz="1164"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3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2" name="Text Placeholder 7">
            <a:extLst>
              <a:ext uri="{FF2B5EF4-FFF2-40B4-BE49-F238E27FC236}">
                <a16:creationId xmlns:a16="http://schemas.microsoft.com/office/drawing/2014/main" id="{7A4E2A65-1656-F942-9593-CE1D61BBD7FF}"/>
              </a:ext>
            </a:extLst>
          </p:cNvPr>
          <p:cNvSpPr>
            <a:spLocks noGrp="1"/>
          </p:cNvSpPr>
          <p:nvPr>
            <p:ph type="body" sz="quarter" idx="20" hasCustomPrompt="1"/>
          </p:nvPr>
        </p:nvSpPr>
        <p:spPr>
          <a:xfrm>
            <a:off x="6448426" y="3802655"/>
            <a:ext cx="4700588" cy="761979"/>
          </a:xfrm>
          <a:prstGeom prst="rect">
            <a:avLst/>
          </a:prstGeom>
        </p:spPr>
        <p:txBody>
          <a:bodyPr anchor="ctr" anchorCtr="0"/>
          <a:lstStyle>
            <a:lvl1pPr marL="0" marR="0" indent="0" algn="l" defTabSz="914389" rtl="0" eaLnBrk="1" fontAlgn="auto" latinLnBrk="0" hangingPunct="1">
              <a:lnSpc>
                <a:spcPct val="100000"/>
              </a:lnSpc>
              <a:spcBef>
                <a:spcPts val="635"/>
              </a:spcBef>
              <a:spcAft>
                <a:spcPts val="0"/>
              </a:spcAft>
              <a:buClrTx/>
              <a:buSzTx/>
              <a:buFont typeface="Arial" panose="020B0604020202020204" pitchFamily="34" charset="0"/>
              <a:buNone/>
              <a:tabLst/>
              <a:defRPr sz="1164"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3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3" name="Text Placeholder 7">
            <a:extLst>
              <a:ext uri="{FF2B5EF4-FFF2-40B4-BE49-F238E27FC236}">
                <a16:creationId xmlns:a16="http://schemas.microsoft.com/office/drawing/2014/main" id="{F5C8D701-2672-994E-B011-FA30D530143E}"/>
              </a:ext>
            </a:extLst>
          </p:cNvPr>
          <p:cNvSpPr>
            <a:spLocks noGrp="1"/>
          </p:cNvSpPr>
          <p:nvPr>
            <p:ph type="body" sz="quarter" idx="21" hasCustomPrompt="1"/>
          </p:nvPr>
        </p:nvSpPr>
        <p:spPr>
          <a:xfrm>
            <a:off x="6448426" y="4916349"/>
            <a:ext cx="4700588" cy="761979"/>
          </a:xfrm>
          <a:prstGeom prst="rect">
            <a:avLst/>
          </a:prstGeom>
        </p:spPr>
        <p:txBody>
          <a:bodyPr anchor="ctr" anchorCtr="0"/>
          <a:lstStyle>
            <a:lvl1pPr marL="0" marR="0" indent="0" algn="l" defTabSz="914389" rtl="0" eaLnBrk="1" fontAlgn="auto" latinLnBrk="0" hangingPunct="1">
              <a:lnSpc>
                <a:spcPct val="100000"/>
              </a:lnSpc>
              <a:spcBef>
                <a:spcPts val="635"/>
              </a:spcBef>
              <a:spcAft>
                <a:spcPts val="0"/>
              </a:spcAft>
              <a:buClrTx/>
              <a:buSzTx/>
              <a:buFont typeface="Arial" panose="020B0604020202020204" pitchFamily="34" charset="0"/>
              <a:buNone/>
              <a:tabLst/>
              <a:defRPr sz="1164"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3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10" name="Content Placeholder 9">
            <a:extLst>
              <a:ext uri="{FF2B5EF4-FFF2-40B4-BE49-F238E27FC236}">
                <a16:creationId xmlns:a16="http://schemas.microsoft.com/office/drawing/2014/main" id="{1DE09263-9090-7F8F-E4D4-89E89AB0ED88}"/>
              </a:ext>
            </a:extLst>
          </p:cNvPr>
          <p:cNvSpPr>
            <a:spLocks noGrp="1"/>
          </p:cNvSpPr>
          <p:nvPr>
            <p:ph sz="quarter" idx="41"/>
          </p:nvPr>
        </p:nvSpPr>
        <p:spPr>
          <a:xfrm>
            <a:off x="609852" y="1516901"/>
            <a:ext cx="4724253" cy="4203150"/>
          </a:xfrm>
          <a:solidFill>
            <a:srgbClr val="808184"/>
          </a:solidFill>
        </p:spPr>
        <p:txBody>
          <a:bodyPr lIns="108000" tIns="108000" rIns="108000" bIns="108000"/>
          <a:lstStyle>
            <a:lvl1pPr>
              <a:defRPr>
                <a:solidFill>
                  <a:srgbClr val="ACE2E5"/>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7">
            <a:extLst>
              <a:ext uri="{FF2B5EF4-FFF2-40B4-BE49-F238E27FC236}">
                <a16:creationId xmlns:a16="http://schemas.microsoft.com/office/drawing/2014/main" id="{E62A134A-C8CE-93AD-A8E4-FA9143DEA40B}"/>
              </a:ext>
            </a:extLst>
          </p:cNvPr>
          <p:cNvSpPr>
            <a:spLocks noGrp="1"/>
          </p:cNvSpPr>
          <p:nvPr>
            <p:ph type="body" sz="quarter" idx="45"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7" name="Date Placeholder 6">
            <a:extLst>
              <a:ext uri="{FF2B5EF4-FFF2-40B4-BE49-F238E27FC236}">
                <a16:creationId xmlns:a16="http://schemas.microsoft.com/office/drawing/2014/main" id="{46E268BD-7B5B-737B-AC12-998081BE4102}"/>
              </a:ext>
            </a:extLst>
          </p:cNvPr>
          <p:cNvSpPr>
            <a:spLocks noGrp="1"/>
          </p:cNvSpPr>
          <p:nvPr>
            <p:ph type="dt" sz="half" idx="46"/>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9" name="Footer Placeholder 8">
            <a:extLst>
              <a:ext uri="{FF2B5EF4-FFF2-40B4-BE49-F238E27FC236}">
                <a16:creationId xmlns:a16="http://schemas.microsoft.com/office/drawing/2014/main" id="{E2D3701A-1C50-F5F3-4FB8-DB46A3EB3CA8}"/>
              </a:ext>
            </a:extLst>
          </p:cNvPr>
          <p:cNvSpPr>
            <a:spLocks noGrp="1"/>
          </p:cNvSpPr>
          <p:nvPr>
            <p:ph type="ftr" sz="quarter" idx="47"/>
          </p:nvPr>
        </p:nvSpPr>
        <p:spPr/>
        <p:txBody>
          <a:bodyPr/>
          <a:lstStyle/>
          <a:p>
            <a:endParaRPr lang="en-US" dirty="0"/>
          </a:p>
        </p:txBody>
      </p:sp>
      <p:sp>
        <p:nvSpPr>
          <p:cNvPr id="14" name="Slide Number Placeholder 13">
            <a:extLst>
              <a:ext uri="{FF2B5EF4-FFF2-40B4-BE49-F238E27FC236}">
                <a16:creationId xmlns:a16="http://schemas.microsoft.com/office/drawing/2014/main" id="{0F3A0939-A7CD-9F5B-E386-6B194E7ECDA4}"/>
              </a:ext>
            </a:extLst>
          </p:cNvPr>
          <p:cNvSpPr>
            <a:spLocks noGrp="1"/>
          </p:cNvSpPr>
          <p:nvPr>
            <p:ph type="sldNum" sz="quarter" idx="48"/>
          </p:nvPr>
        </p:nvSpPr>
        <p:spPr/>
        <p:txBody>
          <a:bodyPr/>
          <a:lstStyle/>
          <a:p>
            <a:fld id="{A0F3113C-1AF5-45DE-BE8A-2E373BED76C7}" type="slidenum">
              <a:rPr lang="en-US" smtClean="0"/>
              <a:pPr/>
              <a:t>‹#›</a:t>
            </a:fld>
            <a:endParaRPr lang="en-US" dirty="0"/>
          </a:p>
        </p:txBody>
      </p:sp>
      <p:sp>
        <p:nvSpPr>
          <p:cNvPr id="11" name="Text Placeholder 5">
            <a:extLst>
              <a:ext uri="{FF2B5EF4-FFF2-40B4-BE49-F238E27FC236}">
                <a16:creationId xmlns:a16="http://schemas.microsoft.com/office/drawing/2014/main" id="{5E826103-5A46-3A36-7ACD-0C1E3633B229}"/>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2" name="Title 11">
            <a:extLst>
              <a:ext uri="{FF2B5EF4-FFF2-40B4-BE49-F238E27FC236}">
                <a16:creationId xmlns:a16="http://schemas.microsoft.com/office/drawing/2014/main" id="{9EE1CC45-5B5C-F8E9-73CC-8C81D5B0430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64145790"/>
      </p:ext>
    </p:extLst>
  </p:cSld>
  <p:clrMapOvr>
    <a:masterClrMapping/>
  </p:clrMapOvr>
  <p:transition spd="slow">
    <p:wipe/>
  </p:transition>
  <p:hf hdr="0"/>
  <p:extLst>
    <p:ext uri="{DCECCB84-F9BA-43D5-87BE-67443E8EF086}">
      <p15:sldGuideLst xmlns:p15="http://schemas.microsoft.com/office/powerpoint/2012/main">
        <p15:guide id="1" orient="horz" pos="96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43D"/>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560F63-1444-A7AA-4410-7217C40E1A0F}"/>
              </a:ext>
            </a:extLst>
          </p:cNvPr>
          <p:cNvSpPr>
            <a:spLocks noGrp="1"/>
          </p:cNvSpPr>
          <p:nvPr>
            <p:ph type="pic" sz="quarter" idx="19"/>
          </p:nvPr>
        </p:nvSpPr>
        <p:spPr>
          <a:xfrm>
            <a:off x="609853" y="2083066"/>
            <a:ext cx="2285903" cy="2285938"/>
          </a:xfrm>
          <a:prstGeom prst="ellipse">
            <a:avLst/>
          </a:prstGeom>
          <a:solidFill>
            <a:srgbClr val="808183"/>
          </a:solidFill>
        </p:spPr>
        <p:txBody>
          <a:bodyPr/>
          <a:lstStyle>
            <a:lvl1pPr>
              <a:defRPr>
                <a:latin typeface="Avenir Next" panose="020B0503020202020204" pitchFamily="34" charset="0"/>
              </a:defRPr>
            </a:lvl1pPr>
          </a:lstStyle>
          <a:p>
            <a:r>
              <a:rPr lang="en-US"/>
              <a:t>Click icon to add picture</a:t>
            </a:r>
            <a:endParaRPr lang="en-US" dirty="0"/>
          </a:p>
        </p:txBody>
      </p:sp>
      <p:sp>
        <p:nvSpPr>
          <p:cNvPr id="6" name="Text Placeholder 7">
            <a:extLst>
              <a:ext uri="{FF2B5EF4-FFF2-40B4-BE49-F238E27FC236}">
                <a16:creationId xmlns:a16="http://schemas.microsoft.com/office/drawing/2014/main" id="{F4271845-8954-85F7-E180-CAFFA99B2875}"/>
              </a:ext>
            </a:extLst>
          </p:cNvPr>
          <p:cNvSpPr>
            <a:spLocks noGrp="1"/>
          </p:cNvSpPr>
          <p:nvPr>
            <p:ph type="body" sz="quarter" idx="22" hasCustomPrompt="1"/>
          </p:nvPr>
        </p:nvSpPr>
        <p:spPr>
          <a:xfrm>
            <a:off x="1718422" y="256082"/>
            <a:ext cx="1636643" cy="1571823"/>
          </a:xfrm>
          <a:prstGeom prst="rect">
            <a:avLst/>
          </a:prstGeom>
        </p:spPr>
        <p:txBody>
          <a:bodyPr rIns="0"/>
          <a:lstStyle>
            <a:lvl1pPr marL="0" indent="0">
              <a:buNone/>
              <a:defRPr sz="36617" b="0" i="0">
                <a:solidFill>
                  <a:srgbClr val="6ABDC6"/>
                </a:solidFill>
                <a:latin typeface="Impact" panose="020B0806030902050204" pitchFamily="34" charset="0"/>
                <a:cs typeface="Arial" panose="020B0604020202020204" pitchFamily="34" charset="0"/>
              </a:defRPr>
            </a:lvl1pPr>
            <a:lvl2pPr marL="169861" indent="0">
              <a:buNone/>
              <a:defRPr>
                <a:solidFill>
                  <a:schemeClr val="accent1"/>
                </a:solidFill>
                <a:latin typeface="Times New Roman" panose="02020603050405020304" pitchFamily="18" charset="0"/>
                <a:cs typeface="Times New Roman" panose="02020603050405020304" pitchFamily="18" charset="0"/>
              </a:defRPr>
            </a:lvl2pPr>
            <a:lvl3pPr marL="344483" indent="0">
              <a:buNone/>
              <a:defRPr>
                <a:solidFill>
                  <a:schemeClr val="accent1"/>
                </a:solidFill>
                <a:latin typeface="Times New Roman" panose="02020603050405020304" pitchFamily="18" charset="0"/>
                <a:cs typeface="Times New Roman" panose="02020603050405020304" pitchFamily="18" charset="0"/>
              </a:defRPr>
            </a:lvl3pPr>
            <a:lvl4pPr marL="514343" indent="0">
              <a:buNone/>
              <a:defRPr>
                <a:solidFill>
                  <a:schemeClr val="accent1"/>
                </a:solidFill>
                <a:latin typeface="Times New Roman" panose="02020603050405020304" pitchFamily="18" charset="0"/>
                <a:cs typeface="Times New Roman" panose="02020603050405020304" pitchFamily="18" charset="0"/>
              </a:defRPr>
            </a:lvl4pPr>
            <a:lvl5pPr marL="688966" indent="0">
              <a:buNone/>
              <a:defRPr>
                <a:solidFill>
                  <a:schemeClr val="accent1"/>
                </a:solidFill>
                <a:latin typeface="Times New Roman" panose="02020603050405020304" pitchFamily="18" charset="0"/>
                <a:cs typeface="Times New Roman" panose="02020603050405020304" pitchFamily="18" charset="0"/>
              </a:defRPr>
            </a:lvl5pPr>
          </a:lstStyle>
          <a:p>
            <a:pPr lvl="0"/>
            <a:r>
              <a:rPr lang="en-US" dirty="0"/>
              <a:t>“</a:t>
            </a:r>
          </a:p>
        </p:txBody>
      </p:sp>
      <p:sp>
        <p:nvSpPr>
          <p:cNvPr id="7" name="Text Placeholder 9">
            <a:extLst>
              <a:ext uri="{FF2B5EF4-FFF2-40B4-BE49-F238E27FC236}">
                <a16:creationId xmlns:a16="http://schemas.microsoft.com/office/drawing/2014/main" id="{B6D3FEB0-52CA-94E1-06B8-8603F5577DBB}"/>
              </a:ext>
            </a:extLst>
          </p:cNvPr>
          <p:cNvSpPr>
            <a:spLocks noGrp="1"/>
          </p:cNvSpPr>
          <p:nvPr>
            <p:ph type="body" sz="quarter" idx="24" hasCustomPrompt="1"/>
          </p:nvPr>
        </p:nvSpPr>
        <p:spPr>
          <a:xfrm>
            <a:off x="3346625" y="2019431"/>
            <a:ext cx="8235523" cy="3788533"/>
          </a:xfrm>
        </p:spPr>
        <p:txBody>
          <a:bodyPr/>
          <a:lstStyle>
            <a:lvl1pPr>
              <a:spcAft>
                <a:spcPts val="2540"/>
              </a:spcAft>
              <a:defRPr sz="3810" b="0" i="0">
                <a:solidFill>
                  <a:schemeClr val="bg1"/>
                </a:solidFill>
                <a:latin typeface="+mn-lt"/>
                <a:cs typeface="Times New Roman" panose="02020603050405020304" pitchFamily="18" charset="0"/>
              </a:defRPr>
            </a:lvl1pPr>
            <a:lvl2pPr algn="r">
              <a:defRPr sz="1376" b="1">
                <a:solidFill>
                  <a:schemeClr val="bg1"/>
                </a:solidFill>
              </a:defRPr>
            </a:lvl2pPr>
            <a:lvl3pPr marL="0" indent="0" algn="r">
              <a:buNone/>
              <a:defRPr sz="1376">
                <a:solidFill>
                  <a:schemeClr val="bg1"/>
                </a:solidFill>
              </a:defRPr>
            </a:lvl3pPr>
            <a:lvl4pPr marL="190494" indent="-190494" algn="r">
              <a:buClrTx/>
              <a:buFont typeface="Arial" panose="020B0604020202020204" pitchFamily="34" charset="0"/>
              <a:buChar char="•"/>
              <a:defRPr sz="1376">
                <a:solidFill>
                  <a:schemeClr val="bg1"/>
                </a:solidFill>
              </a:defRPr>
            </a:lvl4pPr>
            <a:lvl5pPr marL="380988" algn="r">
              <a:buClr>
                <a:schemeClr val="bg2"/>
              </a:buClr>
              <a:defRPr sz="1376">
                <a:solidFill>
                  <a:schemeClr val="bg1"/>
                </a:solidFill>
              </a:defRPr>
            </a:lvl5pPr>
          </a:lstStyle>
          <a:p>
            <a:pPr lvl="0"/>
            <a:r>
              <a:rPr lang="en-US" dirty="0"/>
              <a:t>Click to Edit Master Text Styles</a:t>
            </a:r>
          </a:p>
        </p:txBody>
      </p:sp>
      <p:sp>
        <p:nvSpPr>
          <p:cNvPr id="2" name="Text Placeholder 7">
            <a:extLst>
              <a:ext uri="{FF2B5EF4-FFF2-40B4-BE49-F238E27FC236}">
                <a16:creationId xmlns:a16="http://schemas.microsoft.com/office/drawing/2014/main" id="{4265057B-A6CD-B3DF-8F8C-DE6DCB4EA34D}"/>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2EAC343B-B4E2-5AE8-2706-F2B046CC0BB9}"/>
              </a:ext>
            </a:extLst>
          </p:cNvPr>
          <p:cNvSpPr>
            <a:spLocks noGrp="1"/>
          </p:cNvSpPr>
          <p:nvPr>
            <p:ph type="dt" sz="half" idx="25"/>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4" name="Footer Placeholder 3">
            <a:extLst>
              <a:ext uri="{FF2B5EF4-FFF2-40B4-BE49-F238E27FC236}">
                <a16:creationId xmlns:a16="http://schemas.microsoft.com/office/drawing/2014/main" id="{CC122E24-15BB-BAF8-A90E-702B5327A645}"/>
              </a:ext>
            </a:extLst>
          </p:cNvPr>
          <p:cNvSpPr>
            <a:spLocks noGrp="1"/>
          </p:cNvSpPr>
          <p:nvPr>
            <p:ph type="ftr" sz="quarter" idx="26"/>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1298B945-4D6C-2D10-5EE7-910497B626A5}"/>
              </a:ext>
            </a:extLst>
          </p:cNvPr>
          <p:cNvSpPr>
            <a:spLocks noGrp="1"/>
          </p:cNvSpPr>
          <p:nvPr>
            <p:ph type="sldNum" sz="quarter" idx="27"/>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8" name="Picture 4">
            <a:extLst>
              <a:ext uri="{FF2B5EF4-FFF2-40B4-BE49-F238E27FC236}">
                <a16:creationId xmlns:a16="http://schemas.microsoft.com/office/drawing/2014/main" id="{2B2D5732-7E5C-6F81-5593-3F10F8C97E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2683079918"/>
      </p:ext>
    </p:extLst>
  </p:cSld>
  <p:clrMapOvr>
    <a:masterClrMapping/>
  </p:clrMapOvr>
  <p:transition spd="slow">
    <p:wipe/>
  </p:transition>
  <p:hf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2" name="Text Placeholder 11">
            <a:extLst>
              <a:ext uri="{FF2B5EF4-FFF2-40B4-BE49-F238E27FC236}">
                <a16:creationId xmlns:a16="http://schemas.microsoft.com/office/drawing/2014/main" id="{F5B896DB-50A2-714E-B866-A884B7A8F445}"/>
              </a:ext>
            </a:extLst>
          </p:cNvPr>
          <p:cNvSpPr>
            <a:spLocks noGrp="1"/>
          </p:cNvSpPr>
          <p:nvPr>
            <p:ph type="body" sz="quarter" idx="17" hasCustomPrompt="1"/>
          </p:nvPr>
        </p:nvSpPr>
        <p:spPr>
          <a:xfrm>
            <a:off x="1078554" y="2175217"/>
            <a:ext cx="1795772" cy="293149"/>
          </a:xfrm>
          <a:prstGeom prst="rect">
            <a:avLst/>
          </a:prstGeom>
          <a:noFill/>
        </p:spPr>
        <p:txBody>
          <a:bodyPr wrap="square" lIns="0" tIns="45720" rIns="0" bIns="45720" anchor="t" anchorCtr="0">
            <a:spAutoFit/>
          </a:bodyPr>
          <a:lstStyle>
            <a:lvl1pPr marL="0" indent="0" algn="l">
              <a:spcBef>
                <a:spcPts val="0"/>
              </a:spcBef>
              <a:buNone/>
              <a:defRPr sz="1270" b="1" i="0" cap="all" spc="0" baseline="0">
                <a:solidFill>
                  <a:srgbClr val="2D9BAD"/>
                </a:solidFill>
                <a:latin typeface="Avenir Next LT Pro" panose="020B0504020202020204" pitchFamily="34" charset="77"/>
                <a:cs typeface="Arial Black" panose="020B0604020202020204" pitchFamily="34" charset="0"/>
              </a:defRPr>
            </a:lvl1pPr>
            <a:lvl2pPr marL="236534" indent="0">
              <a:buNone/>
              <a:defRPr/>
            </a:lvl2pPr>
            <a:lvl3pPr marL="401632" indent="0">
              <a:buNone/>
              <a:defRPr/>
            </a:lvl3pPr>
            <a:lvl4pPr marL="568318" indent="0">
              <a:buNone/>
              <a:defRPr/>
            </a:lvl4pPr>
            <a:lvl5pPr marL="512756" indent="0">
              <a:buNone/>
              <a:defRPr/>
            </a:lvl5pPr>
          </a:lstStyle>
          <a:p>
            <a:pPr lvl="0"/>
            <a:r>
              <a:rPr lang="en-US" dirty="0"/>
              <a:t>TITLE HEADER</a:t>
            </a:r>
          </a:p>
        </p:txBody>
      </p:sp>
      <p:sp>
        <p:nvSpPr>
          <p:cNvPr id="43" name="Text Placeholder 11">
            <a:extLst>
              <a:ext uri="{FF2B5EF4-FFF2-40B4-BE49-F238E27FC236}">
                <a16:creationId xmlns:a16="http://schemas.microsoft.com/office/drawing/2014/main" id="{8D39B367-E13C-6D4B-8A16-B7D2AC6F8226}"/>
              </a:ext>
            </a:extLst>
          </p:cNvPr>
          <p:cNvSpPr>
            <a:spLocks noGrp="1"/>
          </p:cNvSpPr>
          <p:nvPr>
            <p:ph type="body" sz="quarter" idx="33" hasCustomPrompt="1"/>
          </p:nvPr>
        </p:nvSpPr>
        <p:spPr>
          <a:xfrm>
            <a:off x="1091919" y="4323501"/>
            <a:ext cx="1693228" cy="260577"/>
          </a:xfrm>
          <a:prstGeom prst="rect">
            <a:avLst/>
          </a:prstGeom>
          <a:noFill/>
        </p:spPr>
        <p:txBody>
          <a:bodyPr wrap="square" lIns="91440" tIns="45720" rIns="91440" bIns="45720" anchor="t" anchorCtr="0">
            <a:spAutoFit/>
          </a:bodyPr>
          <a:lstStyle>
            <a:lvl1pPr marL="0" indent="0" algn="ctr">
              <a:spcBef>
                <a:spcPts val="0"/>
              </a:spcBef>
              <a:buNone/>
              <a:defRPr sz="1058" b="0" baseline="0">
                <a:solidFill>
                  <a:schemeClr val="tx2"/>
                </a:solidFill>
                <a:latin typeface="Avenir Next LT Pro" panose="020B0504020202020204" pitchFamily="34" charset="77"/>
              </a:defRPr>
            </a:lvl1pPr>
            <a:lvl2pPr marL="236534" indent="0">
              <a:buNone/>
              <a:defRPr/>
            </a:lvl2pPr>
            <a:lvl3pPr marL="401632" indent="0">
              <a:buNone/>
              <a:defRPr/>
            </a:lvl3pPr>
            <a:lvl4pPr marL="568318" indent="0">
              <a:buNone/>
              <a:defRPr/>
            </a:lvl4pPr>
            <a:lvl5pPr marL="512756" indent="0">
              <a:buNone/>
              <a:defRPr/>
            </a:lvl5pPr>
          </a:lstStyle>
          <a:p>
            <a:pPr lvl="0"/>
            <a:r>
              <a:rPr lang="en-US" dirty="0"/>
              <a:t>Item 1</a:t>
            </a:r>
          </a:p>
        </p:txBody>
      </p:sp>
      <p:sp>
        <p:nvSpPr>
          <p:cNvPr id="44" name="Right Arrow 43">
            <a:extLst>
              <a:ext uri="{FF2B5EF4-FFF2-40B4-BE49-F238E27FC236}">
                <a16:creationId xmlns:a16="http://schemas.microsoft.com/office/drawing/2014/main" id="{C06763AA-A6CF-1B4C-AC70-1EFDC6812ED9}"/>
              </a:ext>
            </a:extLst>
          </p:cNvPr>
          <p:cNvSpPr/>
          <p:nvPr userDrawn="1"/>
        </p:nvSpPr>
        <p:spPr>
          <a:xfrm>
            <a:off x="609852" y="3305103"/>
            <a:ext cx="10972335" cy="162076"/>
          </a:xfrm>
          <a:prstGeom prst="rightArrow">
            <a:avLst>
              <a:gd name="adj1" fmla="val 8216"/>
              <a:gd name="adj2" fmla="val 75644"/>
            </a:avLst>
          </a:prstGeom>
          <a:solidFill>
            <a:srgbClr val="2D9BAD"/>
          </a:solidFill>
          <a:ln>
            <a:solidFill>
              <a:srgbClr val="2D9B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lgn="ctr">
              <a:lnSpc>
                <a:spcPct val="90000"/>
              </a:lnSpc>
            </a:pPr>
            <a:endParaRPr lang="en-US" sz="1800" b="1" dirty="0">
              <a:latin typeface="Avenir Next LT Pro" panose="020B0504020202020204" pitchFamily="34" charset="77"/>
            </a:endParaRPr>
          </a:p>
        </p:txBody>
      </p:sp>
      <p:sp>
        <p:nvSpPr>
          <p:cNvPr id="45" name="TextBox 44">
            <a:extLst>
              <a:ext uri="{FF2B5EF4-FFF2-40B4-BE49-F238E27FC236}">
                <a16:creationId xmlns:a16="http://schemas.microsoft.com/office/drawing/2014/main" id="{696A580F-EA53-F944-B448-24D46D9BD736}"/>
              </a:ext>
            </a:extLst>
          </p:cNvPr>
          <p:cNvSpPr txBox="1"/>
          <p:nvPr userDrawn="1"/>
        </p:nvSpPr>
        <p:spPr>
          <a:xfrm>
            <a:off x="4002161" y="3078366"/>
            <a:ext cx="87" cy="615553"/>
          </a:xfrm>
          <a:prstGeom prst="rect">
            <a:avLst/>
          </a:prstGeom>
          <a:noFill/>
        </p:spPr>
        <p:txBody>
          <a:bodyPr wrap="square" lIns="91438" tIns="45719" rIns="91438" bIns="45719" rtlCol="0" anchor="t">
            <a:noAutofit/>
          </a:bodyPr>
          <a:lstStyle/>
          <a:p>
            <a:pPr>
              <a:spcBef>
                <a:spcPts val="1200"/>
              </a:spcBef>
            </a:pPr>
            <a:endParaRPr lang="en-US" sz="4000" dirty="0">
              <a:solidFill>
                <a:schemeClr val="accent1"/>
              </a:solidFill>
              <a:latin typeface="Avenir Next LT Pro" panose="020B0504020202020204" pitchFamily="34" charset="77"/>
            </a:endParaRPr>
          </a:p>
        </p:txBody>
      </p:sp>
      <p:cxnSp>
        <p:nvCxnSpPr>
          <p:cNvPr id="46" name="Straight Connector 45">
            <a:extLst>
              <a:ext uri="{FF2B5EF4-FFF2-40B4-BE49-F238E27FC236}">
                <a16:creationId xmlns:a16="http://schemas.microsoft.com/office/drawing/2014/main" id="{9505B759-4A39-4242-AC59-E02E20E86732}"/>
              </a:ext>
            </a:extLst>
          </p:cNvPr>
          <p:cNvCxnSpPr>
            <a:cxnSpLocks/>
          </p:cNvCxnSpPr>
          <p:nvPr userDrawn="1"/>
        </p:nvCxnSpPr>
        <p:spPr>
          <a:xfrm>
            <a:off x="1938533" y="3945469"/>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0C8FC3-283D-6A45-9604-8839C93873F6}"/>
              </a:ext>
            </a:extLst>
          </p:cNvPr>
          <p:cNvCxnSpPr>
            <a:cxnSpLocks/>
          </p:cNvCxnSpPr>
          <p:nvPr userDrawn="1"/>
        </p:nvCxnSpPr>
        <p:spPr>
          <a:xfrm>
            <a:off x="4043711" y="3945469"/>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CC2319-FD4D-7B46-A637-D968806D4E49}"/>
              </a:ext>
            </a:extLst>
          </p:cNvPr>
          <p:cNvCxnSpPr>
            <a:cxnSpLocks/>
          </p:cNvCxnSpPr>
          <p:nvPr userDrawn="1"/>
        </p:nvCxnSpPr>
        <p:spPr>
          <a:xfrm>
            <a:off x="6113669" y="3945469"/>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76FBC59-7E07-0947-81CE-A4E695F51904}"/>
              </a:ext>
            </a:extLst>
          </p:cNvPr>
          <p:cNvCxnSpPr>
            <a:cxnSpLocks/>
          </p:cNvCxnSpPr>
          <p:nvPr userDrawn="1"/>
        </p:nvCxnSpPr>
        <p:spPr>
          <a:xfrm>
            <a:off x="8214985" y="3945469"/>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A8DDC9-9E3C-CC40-83C7-DCF0E6B61547}"/>
              </a:ext>
            </a:extLst>
          </p:cNvPr>
          <p:cNvCxnSpPr>
            <a:cxnSpLocks/>
          </p:cNvCxnSpPr>
          <p:nvPr userDrawn="1"/>
        </p:nvCxnSpPr>
        <p:spPr>
          <a:xfrm>
            <a:off x="10299320" y="3945469"/>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11">
            <a:extLst>
              <a:ext uri="{FF2B5EF4-FFF2-40B4-BE49-F238E27FC236}">
                <a16:creationId xmlns:a16="http://schemas.microsoft.com/office/drawing/2014/main" id="{39C60E0B-4077-324A-86A1-DC99378CA31D}"/>
              </a:ext>
            </a:extLst>
          </p:cNvPr>
          <p:cNvSpPr>
            <a:spLocks noGrp="1"/>
          </p:cNvSpPr>
          <p:nvPr>
            <p:ph type="body" sz="quarter" idx="35" hasCustomPrompt="1"/>
          </p:nvPr>
        </p:nvSpPr>
        <p:spPr>
          <a:xfrm>
            <a:off x="9226891" y="2175217"/>
            <a:ext cx="1906125" cy="293149"/>
          </a:xfrm>
          <a:prstGeom prst="rect">
            <a:avLst/>
          </a:prstGeom>
          <a:noFill/>
        </p:spPr>
        <p:txBody>
          <a:bodyPr wrap="square" lIns="0" tIns="45720" rIns="0" bIns="45720" anchor="t" anchorCtr="0">
            <a:spAutoFit/>
          </a:bodyPr>
          <a:lstStyle>
            <a:lvl1pPr marL="0" indent="0" algn="r">
              <a:spcBef>
                <a:spcPts val="0"/>
              </a:spcBef>
              <a:buNone/>
              <a:defRPr sz="1270" b="1" i="0" cap="all" spc="0" baseline="0">
                <a:solidFill>
                  <a:srgbClr val="2D9BAD"/>
                </a:solidFill>
                <a:latin typeface="Avenir Next LT Pro" panose="020B0504020202020204" pitchFamily="34" charset="77"/>
                <a:cs typeface="Arial Black" panose="020B0604020202020204" pitchFamily="34" charset="0"/>
              </a:defRPr>
            </a:lvl1pPr>
            <a:lvl2pPr marL="236534" indent="0">
              <a:buNone/>
              <a:defRPr/>
            </a:lvl2pPr>
            <a:lvl3pPr marL="401632" indent="0">
              <a:buNone/>
              <a:defRPr/>
            </a:lvl3pPr>
            <a:lvl4pPr marL="568318" indent="0">
              <a:buNone/>
              <a:defRPr/>
            </a:lvl4pPr>
            <a:lvl5pPr marL="512756" indent="0">
              <a:buNone/>
              <a:defRPr/>
            </a:lvl5pPr>
          </a:lstStyle>
          <a:p>
            <a:pPr lvl="0"/>
            <a:r>
              <a:rPr lang="en-US" dirty="0"/>
              <a:t>TITLE HEADER</a:t>
            </a:r>
          </a:p>
        </p:txBody>
      </p:sp>
      <p:sp>
        <p:nvSpPr>
          <p:cNvPr id="52" name="Text Placeholder 7">
            <a:extLst>
              <a:ext uri="{FF2B5EF4-FFF2-40B4-BE49-F238E27FC236}">
                <a16:creationId xmlns:a16="http://schemas.microsoft.com/office/drawing/2014/main" id="{BA769310-E691-454A-8978-F450CB1DD3E3}"/>
              </a:ext>
            </a:extLst>
          </p:cNvPr>
          <p:cNvSpPr>
            <a:spLocks noGrp="1"/>
          </p:cNvSpPr>
          <p:nvPr>
            <p:ph type="body" sz="quarter" idx="24" hasCustomPrompt="1"/>
          </p:nvPr>
        </p:nvSpPr>
        <p:spPr>
          <a:xfrm>
            <a:off x="1078553"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spcBef>
                <a:spcPts val="0"/>
              </a:spcBef>
              <a:buNone/>
              <a:defRPr sz="1270" b="0">
                <a:solidFill>
                  <a:schemeClr val="accent1"/>
                </a:solidFill>
                <a:latin typeface="Avenir Next LT Pro Demi" panose="020B0704020202020204" pitchFamily="34" charset="0"/>
              </a:defRPr>
            </a:lvl1pPr>
          </a:lstStyle>
          <a:p>
            <a:pPr lvl="0"/>
            <a:r>
              <a:rPr lang="en-US" dirty="0"/>
              <a:t>Title Header</a:t>
            </a:r>
          </a:p>
        </p:txBody>
      </p:sp>
      <p:sp>
        <p:nvSpPr>
          <p:cNvPr id="53" name="Text Placeholder 11">
            <a:extLst>
              <a:ext uri="{FF2B5EF4-FFF2-40B4-BE49-F238E27FC236}">
                <a16:creationId xmlns:a16="http://schemas.microsoft.com/office/drawing/2014/main" id="{C56C692A-463D-A340-ADBE-E9136B76E3A1}"/>
              </a:ext>
            </a:extLst>
          </p:cNvPr>
          <p:cNvSpPr>
            <a:spLocks noGrp="1"/>
          </p:cNvSpPr>
          <p:nvPr>
            <p:ph type="body" sz="quarter" idx="36" hasCustomPrompt="1"/>
          </p:nvPr>
        </p:nvSpPr>
        <p:spPr>
          <a:xfrm>
            <a:off x="3197097" y="4323501"/>
            <a:ext cx="1693228" cy="260577"/>
          </a:xfrm>
          <a:prstGeom prst="rect">
            <a:avLst/>
          </a:prstGeom>
          <a:noFill/>
        </p:spPr>
        <p:txBody>
          <a:bodyPr wrap="square" lIns="91440" tIns="45720" rIns="91440" bIns="45720" anchor="t" anchorCtr="0">
            <a:spAutoFit/>
          </a:bodyPr>
          <a:lstStyle>
            <a:lvl1pPr marL="0" indent="0" algn="ctr">
              <a:spcBef>
                <a:spcPts val="0"/>
              </a:spcBef>
              <a:buNone/>
              <a:defRPr sz="1058" b="0" baseline="0">
                <a:solidFill>
                  <a:schemeClr val="tx2"/>
                </a:solidFill>
                <a:latin typeface="Avenir Next LT Pro" panose="020B0504020202020204" pitchFamily="34" charset="77"/>
              </a:defRPr>
            </a:lvl1pPr>
            <a:lvl2pPr marL="236534" indent="0">
              <a:buNone/>
              <a:defRPr/>
            </a:lvl2pPr>
            <a:lvl3pPr marL="401632" indent="0">
              <a:buNone/>
              <a:defRPr/>
            </a:lvl3pPr>
            <a:lvl4pPr marL="568318" indent="0">
              <a:buNone/>
              <a:defRPr/>
            </a:lvl4pPr>
            <a:lvl5pPr marL="512756" indent="0">
              <a:buNone/>
              <a:defRPr/>
            </a:lvl5pPr>
          </a:lstStyle>
          <a:p>
            <a:pPr lvl="0"/>
            <a:r>
              <a:rPr lang="en-US" dirty="0"/>
              <a:t>Item 1</a:t>
            </a:r>
          </a:p>
        </p:txBody>
      </p:sp>
      <p:sp>
        <p:nvSpPr>
          <p:cNvPr id="54" name="Text Placeholder 7">
            <a:extLst>
              <a:ext uri="{FF2B5EF4-FFF2-40B4-BE49-F238E27FC236}">
                <a16:creationId xmlns:a16="http://schemas.microsoft.com/office/drawing/2014/main" id="{D3531F27-1227-E242-B1AA-B441D6366907}"/>
              </a:ext>
            </a:extLst>
          </p:cNvPr>
          <p:cNvSpPr>
            <a:spLocks noGrp="1"/>
          </p:cNvSpPr>
          <p:nvPr>
            <p:ph type="body" sz="quarter" idx="37" hasCustomPrompt="1"/>
          </p:nvPr>
        </p:nvSpPr>
        <p:spPr>
          <a:xfrm>
            <a:off x="3183731"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spcBef>
                <a:spcPts val="0"/>
              </a:spcBef>
              <a:buNone/>
              <a:defRPr sz="1270" b="0">
                <a:solidFill>
                  <a:schemeClr val="accent1"/>
                </a:solidFill>
                <a:latin typeface="Avenir Next LT Pro Demi" panose="020B0704020202020204" pitchFamily="34" charset="0"/>
              </a:defRPr>
            </a:lvl1pPr>
          </a:lstStyle>
          <a:p>
            <a:pPr lvl="0"/>
            <a:r>
              <a:rPr lang="en-US" dirty="0"/>
              <a:t>Title Header</a:t>
            </a:r>
          </a:p>
        </p:txBody>
      </p:sp>
      <p:sp>
        <p:nvSpPr>
          <p:cNvPr id="55" name="Text Placeholder 11">
            <a:extLst>
              <a:ext uri="{FF2B5EF4-FFF2-40B4-BE49-F238E27FC236}">
                <a16:creationId xmlns:a16="http://schemas.microsoft.com/office/drawing/2014/main" id="{8DE992A2-488A-494D-9D43-C95F96B4A8FE}"/>
              </a:ext>
            </a:extLst>
          </p:cNvPr>
          <p:cNvSpPr>
            <a:spLocks noGrp="1"/>
          </p:cNvSpPr>
          <p:nvPr>
            <p:ph type="body" sz="quarter" idx="38" hasCustomPrompt="1"/>
          </p:nvPr>
        </p:nvSpPr>
        <p:spPr>
          <a:xfrm>
            <a:off x="5267055" y="4323501"/>
            <a:ext cx="1693228" cy="260577"/>
          </a:xfrm>
          <a:prstGeom prst="rect">
            <a:avLst/>
          </a:prstGeom>
          <a:noFill/>
        </p:spPr>
        <p:txBody>
          <a:bodyPr wrap="square" lIns="91440" tIns="45720" rIns="91440" bIns="45720" anchor="t" anchorCtr="0">
            <a:spAutoFit/>
          </a:bodyPr>
          <a:lstStyle>
            <a:lvl1pPr marL="0" indent="0" algn="ctr">
              <a:spcBef>
                <a:spcPts val="0"/>
              </a:spcBef>
              <a:buNone/>
              <a:defRPr sz="1058" b="0" baseline="0">
                <a:solidFill>
                  <a:schemeClr val="tx2"/>
                </a:solidFill>
                <a:latin typeface="Avenir Next LT Pro" panose="020B0504020202020204" pitchFamily="34" charset="77"/>
              </a:defRPr>
            </a:lvl1pPr>
            <a:lvl2pPr marL="236534" indent="0">
              <a:buNone/>
              <a:defRPr/>
            </a:lvl2pPr>
            <a:lvl3pPr marL="401632" indent="0">
              <a:buNone/>
              <a:defRPr/>
            </a:lvl3pPr>
            <a:lvl4pPr marL="568318" indent="0">
              <a:buNone/>
              <a:defRPr/>
            </a:lvl4pPr>
            <a:lvl5pPr marL="512756" indent="0">
              <a:buNone/>
              <a:defRPr/>
            </a:lvl5pPr>
          </a:lstStyle>
          <a:p>
            <a:pPr lvl="0"/>
            <a:r>
              <a:rPr lang="en-US" dirty="0"/>
              <a:t>Item 1</a:t>
            </a:r>
          </a:p>
        </p:txBody>
      </p:sp>
      <p:sp>
        <p:nvSpPr>
          <p:cNvPr id="56" name="Text Placeholder 7">
            <a:extLst>
              <a:ext uri="{FF2B5EF4-FFF2-40B4-BE49-F238E27FC236}">
                <a16:creationId xmlns:a16="http://schemas.microsoft.com/office/drawing/2014/main" id="{35AA8906-25A7-3B44-81C7-209B71C39C23}"/>
              </a:ext>
            </a:extLst>
          </p:cNvPr>
          <p:cNvSpPr>
            <a:spLocks noGrp="1"/>
          </p:cNvSpPr>
          <p:nvPr>
            <p:ph type="body" sz="quarter" idx="39" hasCustomPrompt="1"/>
          </p:nvPr>
        </p:nvSpPr>
        <p:spPr>
          <a:xfrm>
            <a:off x="5253689"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spcBef>
                <a:spcPts val="0"/>
              </a:spcBef>
              <a:buNone/>
              <a:defRPr sz="1270" b="0">
                <a:solidFill>
                  <a:schemeClr val="accent1"/>
                </a:solidFill>
                <a:latin typeface="Avenir Next LT Pro Demi" panose="020B0704020202020204" pitchFamily="34" charset="0"/>
              </a:defRPr>
            </a:lvl1pPr>
          </a:lstStyle>
          <a:p>
            <a:pPr lvl="0"/>
            <a:r>
              <a:rPr lang="en-US" dirty="0"/>
              <a:t>Title Header</a:t>
            </a:r>
          </a:p>
        </p:txBody>
      </p:sp>
      <p:sp>
        <p:nvSpPr>
          <p:cNvPr id="57" name="Text Placeholder 11">
            <a:extLst>
              <a:ext uri="{FF2B5EF4-FFF2-40B4-BE49-F238E27FC236}">
                <a16:creationId xmlns:a16="http://schemas.microsoft.com/office/drawing/2014/main" id="{1BA6F8F7-6633-0D40-8F4E-7B7B6F186BBC}"/>
              </a:ext>
            </a:extLst>
          </p:cNvPr>
          <p:cNvSpPr>
            <a:spLocks noGrp="1"/>
          </p:cNvSpPr>
          <p:nvPr>
            <p:ph type="body" sz="quarter" idx="40" hasCustomPrompt="1"/>
          </p:nvPr>
        </p:nvSpPr>
        <p:spPr>
          <a:xfrm>
            <a:off x="7368371" y="4323501"/>
            <a:ext cx="1693228" cy="260577"/>
          </a:xfrm>
          <a:prstGeom prst="rect">
            <a:avLst/>
          </a:prstGeom>
          <a:noFill/>
        </p:spPr>
        <p:txBody>
          <a:bodyPr wrap="square" lIns="91440" tIns="45720" rIns="91440" bIns="45720" anchor="t" anchorCtr="0">
            <a:spAutoFit/>
          </a:bodyPr>
          <a:lstStyle>
            <a:lvl1pPr marL="0" indent="0" algn="ctr">
              <a:spcBef>
                <a:spcPts val="0"/>
              </a:spcBef>
              <a:buNone/>
              <a:defRPr sz="1058" b="0" baseline="0">
                <a:solidFill>
                  <a:schemeClr val="tx2"/>
                </a:solidFill>
                <a:latin typeface="Avenir Next LT Pro" panose="020B0504020202020204" pitchFamily="34" charset="77"/>
              </a:defRPr>
            </a:lvl1pPr>
            <a:lvl2pPr marL="236534" indent="0">
              <a:buNone/>
              <a:defRPr/>
            </a:lvl2pPr>
            <a:lvl3pPr marL="401632" indent="0">
              <a:buNone/>
              <a:defRPr/>
            </a:lvl3pPr>
            <a:lvl4pPr marL="568318" indent="0">
              <a:buNone/>
              <a:defRPr/>
            </a:lvl4pPr>
            <a:lvl5pPr marL="512756" indent="0">
              <a:buNone/>
              <a:defRPr/>
            </a:lvl5pPr>
          </a:lstStyle>
          <a:p>
            <a:pPr lvl="0"/>
            <a:r>
              <a:rPr lang="en-US" dirty="0"/>
              <a:t>Item 1</a:t>
            </a:r>
          </a:p>
        </p:txBody>
      </p:sp>
      <p:sp>
        <p:nvSpPr>
          <p:cNvPr id="58" name="Text Placeholder 7">
            <a:extLst>
              <a:ext uri="{FF2B5EF4-FFF2-40B4-BE49-F238E27FC236}">
                <a16:creationId xmlns:a16="http://schemas.microsoft.com/office/drawing/2014/main" id="{6B1836C7-44F5-4A4E-BFBB-BA98EFEC5423}"/>
              </a:ext>
            </a:extLst>
          </p:cNvPr>
          <p:cNvSpPr>
            <a:spLocks noGrp="1"/>
          </p:cNvSpPr>
          <p:nvPr>
            <p:ph type="body" sz="quarter" idx="41" hasCustomPrompt="1"/>
          </p:nvPr>
        </p:nvSpPr>
        <p:spPr>
          <a:xfrm>
            <a:off x="7355005"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spcBef>
                <a:spcPts val="0"/>
              </a:spcBef>
              <a:buNone/>
              <a:defRPr sz="1270" b="0">
                <a:solidFill>
                  <a:schemeClr val="accent1"/>
                </a:solidFill>
                <a:latin typeface="Avenir Next LT Pro Demi" panose="020B0704020202020204" pitchFamily="34" charset="0"/>
              </a:defRPr>
            </a:lvl1pPr>
          </a:lstStyle>
          <a:p>
            <a:pPr lvl="0"/>
            <a:r>
              <a:rPr lang="en-US" dirty="0"/>
              <a:t>Title Header</a:t>
            </a:r>
          </a:p>
        </p:txBody>
      </p:sp>
      <p:sp>
        <p:nvSpPr>
          <p:cNvPr id="96" name="Text Placeholder 11">
            <a:extLst>
              <a:ext uri="{FF2B5EF4-FFF2-40B4-BE49-F238E27FC236}">
                <a16:creationId xmlns:a16="http://schemas.microsoft.com/office/drawing/2014/main" id="{32DC6995-A729-E445-A41F-66AB6112ABC8}"/>
              </a:ext>
            </a:extLst>
          </p:cNvPr>
          <p:cNvSpPr>
            <a:spLocks noGrp="1"/>
          </p:cNvSpPr>
          <p:nvPr>
            <p:ph type="body" sz="quarter" idx="42" hasCustomPrompt="1"/>
          </p:nvPr>
        </p:nvSpPr>
        <p:spPr>
          <a:xfrm>
            <a:off x="9452706" y="4323501"/>
            <a:ext cx="1693228" cy="260577"/>
          </a:xfrm>
          <a:prstGeom prst="rect">
            <a:avLst/>
          </a:prstGeom>
          <a:noFill/>
        </p:spPr>
        <p:txBody>
          <a:bodyPr wrap="square" lIns="91440" tIns="45720" rIns="91440" bIns="45720" anchor="t" anchorCtr="0">
            <a:spAutoFit/>
          </a:bodyPr>
          <a:lstStyle>
            <a:lvl1pPr marL="0" indent="0" algn="ctr">
              <a:spcBef>
                <a:spcPts val="0"/>
              </a:spcBef>
              <a:buNone/>
              <a:defRPr sz="1058" b="0" baseline="0">
                <a:solidFill>
                  <a:schemeClr val="tx2"/>
                </a:solidFill>
                <a:latin typeface="Avenir Next LT Pro" panose="020B0504020202020204" pitchFamily="34" charset="77"/>
              </a:defRPr>
            </a:lvl1pPr>
            <a:lvl2pPr marL="236534" indent="0">
              <a:buNone/>
              <a:defRPr/>
            </a:lvl2pPr>
            <a:lvl3pPr marL="401632" indent="0">
              <a:buNone/>
              <a:defRPr/>
            </a:lvl3pPr>
            <a:lvl4pPr marL="568318" indent="0">
              <a:buNone/>
              <a:defRPr/>
            </a:lvl4pPr>
            <a:lvl5pPr marL="512756" indent="0">
              <a:buNone/>
              <a:defRPr/>
            </a:lvl5pPr>
          </a:lstStyle>
          <a:p>
            <a:pPr lvl="0"/>
            <a:r>
              <a:rPr lang="en-US" dirty="0"/>
              <a:t>Item 1</a:t>
            </a:r>
          </a:p>
        </p:txBody>
      </p:sp>
      <p:sp>
        <p:nvSpPr>
          <p:cNvPr id="97" name="Text Placeholder 7">
            <a:extLst>
              <a:ext uri="{FF2B5EF4-FFF2-40B4-BE49-F238E27FC236}">
                <a16:creationId xmlns:a16="http://schemas.microsoft.com/office/drawing/2014/main" id="{240BAEE8-10CD-B44C-B066-6306AFB770AC}"/>
              </a:ext>
            </a:extLst>
          </p:cNvPr>
          <p:cNvSpPr>
            <a:spLocks noGrp="1"/>
          </p:cNvSpPr>
          <p:nvPr>
            <p:ph type="body" sz="quarter" idx="43" hasCustomPrompt="1"/>
          </p:nvPr>
        </p:nvSpPr>
        <p:spPr>
          <a:xfrm>
            <a:off x="9439340"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spcBef>
                <a:spcPts val="0"/>
              </a:spcBef>
              <a:buNone/>
              <a:defRPr sz="1270" b="0">
                <a:solidFill>
                  <a:schemeClr val="accent1"/>
                </a:solidFill>
                <a:latin typeface="Avenir Next LT Pro Demi" panose="020B0704020202020204" pitchFamily="34" charset="0"/>
              </a:defRPr>
            </a:lvl1pPr>
          </a:lstStyle>
          <a:p>
            <a:pPr lvl="0"/>
            <a:r>
              <a:rPr lang="en-US" dirty="0"/>
              <a:t>Title Header</a:t>
            </a:r>
          </a:p>
        </p:txBody>
      </p:sp>
      <p:grpSp>
        <p:nvGrpSpPr>
          <p:cNvPr id="98" name="Group 97">
            <a:extLst>
              <a:ext uri="{FF2B5EF4-FFF2-40B4-BE49-F238E27FC236}">
                <a16:creationId xmlns:a16="http://schemas.microsoft.com/office/drawing/2014/main" id="{90CDD6D3-7CC2-9A46-8241-AD783E69A93B}"/>
              </a:ext>
            </a:extLst>
          </p:cNvPr>
          <p:cNvGrpSpPr/>
          <p:nvPr userDrawn="1"/>
        </p:nvGrpSpPr>
        <p:grpSpPr>
          <a:xfrm>
            <a:off x="2874326" y="4339701"/>
            <a:ext cx="228600" cy="228600"/>
            <a:chOff x="5068956" y="4549940"/>
            <a:chExt cx="529870" cy="529870"/>
          </a:xfrm>
        </p:grpSpPr>
        <p:sp>
          <p:nvSpPr>
            <p:cNvPr id="99" name="Oval 98">
              <a:extLst>
                <a:ext uri="{FF2B5EF4-FFF2-40B4-BE49-F238E27FC236}">
                  <a16:creationId xmlns:a16="http://schemas.microsoft.com/office/drawing/2014/main" id="{8F2566FF-3D4B-DF4D-BC09-43EB05441E20}"/>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grpSp>
          <p:nvGrpSpPr>
            <p:cNvPr id="100" name="Group 99">
              <a:extLst>
                <a:ext uri="{FF2B5EF4-FFF2-40B4-BE49-F238E27FC236}">
                  <a16:creationId xmlns:a16="http://schemas.microsoft.com/office/drawing/2014/main" id="{F49FF4A2-CD46-5C46-9793-AD664C8676E8}"/>
                </a:ext>
              </a:extLst>
            </p:cNvPr>
            <p:cNvGrpSpPr/>
            <p:nvPr/>
          </p:nvGrpSpPr>
          <p:grpSpPr>
            <a:xfrm>
              <a:off x="5333891" y="4671174"/>
              <a:ext cx="0" cy="287402"/>
              <a:chOff x="5181435" y="5692959"/>
              <a:chExt cx="0" cy="326231"/>
            </a:xfrm>
          </p:grpSpPr>
          <p:cxnSp>
            <p:nvCxnSpPr>
              <p:cNvPr id="101" name="Straight Connector 100">
                <a:extLst>
                  <a:ext uri="{FF2B5EF4-FFF2-40B4-BE49-F238E27FC236}">
                    <a16:creationId xmlns:a16="http://schemas.microsoft.com/office/drawing/2014/main" id="{EA06B288-5488-7A4F-A83D-97910440321B}"/>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032DB88-9708-154F-9884-A5849CBC63D9}"/>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03" name="Group 102">
            <a:extLst>
              <a:ext uri="{FF2B5EF4-FFF2-40B4-BE49-F238E27FC236}">
                <a16:creationId xmlns:a16="http://schemas.microsoft.com/office/drawing/2014/main" id="{E546F0B0-13CA-6845-8270-230E08412484}"/>
              </a:ext>
            </a:extLst>
          </p:cNvPr>
          <p:cNvGrpSpPr/>
          <p:nvPr userDrawn="1"/>
        </p:nvGrpSpPr>
        <p:grpSpPr>
          <a:xfrm>
            <a:off x="4944284" y="4339701"/>
            <a:ext cx="228600" cy="228600"/>
            <a:chOff x="5068956" y="4549940"/>
            <a:chExt cx="529870" cy="529870"/>
          </a:xfrm>
        </p:grpSpPr>
        <p:sp>
          <p:nvSpPr>
            <p:cNvPr id="104" name="Oval 103">
              <a:extLst>
                <a:ext uri="{FF2B5EF4-FFF2-40B4-BE49-F238E27FC236}">
                  <a16:creationId xmlns:a16="http://schemas.microsoft.com/office/drawing/2014/main" id="{E7BFBDE5-71C7-C148-9C01-D254553F6D8D}"/>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grpSp>
          <p:nvGrpSpPr>
            <p:cNvPr id="105" name="Group 104">
              <a:extLst>
                <a:ext uri="{FF2B5EF4-FFF2-40B4-BE49-F238E27FC236}">
                  <a16:creationId xmlns:a16="http://schemas.microsoft.com/office/drawing/2014/main" id="{E2D44FD6-4A54-9C4A-B6EE-E2369DAC493F}"/>
                </a:ext>
              </a:extLst>
            </p:cNvPr>
            <p:cNvGrpSpPr/>
            <p:nvPr/>
          </p:nvGrpSpPr>
          <p:grpSpPr>
            <a:xfrm>
              <a:off x="5333891" y="4671174"/>
              <a:ext cx="0" cy="287402"/>
              <a:chOff x="5181435" y="5692959"/>
              <a:chExt cx="0" cy="326231"/>
            </a:xfrm>
          </p:grpSpPr>
          <p:cxnSp>
            <p:nvCxnSpPr>
              <p:cNvPr id="106" name="Straight Connector 105">
                <a:extLst>
                  <a:ext uri="{FF2B5EF4-FFF2-40B4-BE49-F238E27FC236}">
                    <a16:creationId xmlns:a16="http://schemas.microsoft.com/office/drawing/2014/main" id="{A1150AFA-5497-E94C-B534-F3A08125EEF5}"/>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E6E36D5-6753-2741-BEB2-458F4332ADA9}"/>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08" name="Group 107">
            <a:extLst>
              <a:ext uri="{FF2B5EF4-FFF2-40B4-BE49-F238E27FC236}">
                <a16:creationId xmlns:a16="http://schemas.microsoft.com/office/drawing/2014/main" id="{AB864DC3-C343-5D40-9C02-C8DB7FD2DADD}"/>
              </a:ext>
            </a:extLst>
          </p:cNvPr>
          <p:cNvGrpSpPr/>
          <p:nvPr userDrawn="1"/>
        </p:nvGrpSpPr>
        <p:grpSpPr>
          <a:xfrm>
            <a:off x="7028618" y="4339701"/>
            <a:ext cx="228600" cy="228600"/>
            <a:chOff x="5068956" y="4549940"/>
            <a:chExt cx="529870" cy="529870"/>
          </a:xfrm>
        </p:grpSpPr>
        <p:sp>
          <p:nvSpPr>
            <p:cNvPr id="109" name="Oval 108">
              <a:extLst>
                <a:ext uri="{FF2B5EF4-FFF2-40B4-BE49-F238E27FC236}">
                  <a16:creationId xmlns:a16="http://schemas.microsoft.com/office/drawing/2014/main" id="{7B36C430-C535-FA46-9B26-041CCA0FF389}"/>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grpSp>
          <p:nvGrpSpPr>
            <p:cNvPr id="110" name="Group 109">
              <a:extLst>
                <a:ext uri="{FF2B5EF4-FFF2-40B4-BE49-F238E27FC236}">
                  <a16:creationId xmlns:a16="http://schemas.microsoft.com/office/drawing/2014/main" id="{36795C7F-6E95-3540-8361-39AF86E116E5}"/>
                </a:ext>
              </a:extLst>
            </p:cNvPr>
            <p:cNvGrpSpPr/>
            <p:nvPr/>
          </p:nvGrpSpPr>
          <p:grpSpPr>
            <a:xfrm>
              <a:off x="5333891" y="4671174"/>
              <a:ext cx="0" cy="287402"/>
              <a:chOff x="5181435" y="5692959"/>
              <a:chExt cx="0" cy="326231"/>
            </a:xfrm>
          </p:grpSpPr>
          <p:cxnSp>
            <p:nvCxnSpPr>
              <p:cNvPr id="111" name="Straight Connector 110">
                <a:extLst>
                  <a:ext uri="{FF2B5EF4-FFF2-40B4-BE49-F238E27FC236}">
                    <a16:creationId xmlns:a16="http://schemas.microsoft.com/office/drawing/2014/main" id="{183F9D34-6663-7043-A0AF-1B026422FC6E}"/>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4549C90-5FB8-8F4C-AB00-3FD2B545B484}"/>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93150323-4463-AF4A-8C11-847A66B08DF6}"/>
              </a:ext>
            </a:extLst>
          </p:cNvPr>
          <p:cNvGrpSpPr/>
          <p:nvPr userDrawn="1"/>
        </p:nvGrpSpPr>
        <p:grpSpPr>
          <a:xfrm>
            <a:off x="9112590" y="4339701"/>
            <a:ext cx="228600" cy="228600"/>
            <a:chOff x="5068956" y="4549940"/>
            <a:chExt cx="529870" cy="529870"/>
          </a:xfrm>
        </p:grpSpPr>
        <p:sp>
          <p:nvSpPr>
            <p:cNvPr id="114" name="Oval 113">
              <a:extLst>
                <a:ext uri="{FF2B5EF4-FFF2-40B4-BE49-F238E27FC236}">
                  <a16:creationId xmlns:a16="http://schemas.microsoft.com/office/drawing/2014/main" id="{17315BBA-235A-294D-8145-37C6A1AF1AFF}"/>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300" b="1" dirty="0">
                <a:latin typeface="Avenir Next LT Pro" panose="020B0504020202020204" pitchFamily="34" charset="77"/>
              </a:endParaRPr>
            </a:p>
          </p:txBody>
        </p:sp>
        <p:grpSp>
          <p:nvGrpSpPr>
            <p:cNvPr id="115" name="Group 114">
              <a:extLst>
                <a:ext uri="{FF2B5EF4-FFF2-40B4-BE49-F238E27FC236}">
                  <a16:creationId xmlns:a16="http://schemas.microsoft.com/office/drawing/2014/main" id="{B35B75F8-F5FA-4542-B2CE-B777FA8B5B78}"/>
                </a:ext>
              </a:extLst>
            </p:cNvPr>
            <p:cNvGrpSpPr/>
            <p:nvPr/>
          </p:nvGrpSpPr>
          <p:grpSpPr>
            <a:xfrm>
              <a:off x="5333891" y="4671174"/>
              <a:ext cx="0" cy="287402"/>
              <a:chOff x="5181435" y="5692959"/>
              <a:chExt cx="0" cy="326231"/>
            </a:xfrm>
          </p:grpSpPr>
          <p:cxnSp>
            <p:nvCxnSpPr>
              <p:cNvPr id="116" name="Straight Connector 115">
                <a:extLst>
                  <a:ext uri="{FF2B5EF4-FFF2-40B4-BE49-F238E27FC236}">
                    <a16:creationId xmlns:a16="http://schemas.microsoft.com/office/drawing/2014/main" id="{BD2E6BEA-0F6C-9E4C-B6B0-8F03C6F74581}"/>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CD0651B-7D3B-034D-AEA1-4B10597F721E}"/>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8" name="Text Placeholder 7">
            <a:extLst>
              <a:ext uri="{FF2B5EF4-FFF2-40B4-BE49-F238E27FC236}">
                <a16:creationId xmlns:a16="http://schemas.microsoft.com/office/drawing/2014/main" id="{F786AB21-7EC7-8218-0A40-5047CB8899E7}"/>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835CA12D-3543-0407-90B4-D9D039BD11E2}"/>
              </a:ext>
            </a:extLst>
          </p:cNvPr>
          <p:cNvSpPr>
            <a:spLocks noGrp="1"/>
          </p:cNvSpPr>
          <p:nvPr>
            <p:ph type="dt" sz="half" idx="44"/>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9" name="Footer Placeholder 8">
            <a:extLst>
              <a:ext uri="{FF2B5EF4-FFF2-40B4-BE49-F238E27FC236}">
                <a16:creationId xmlns:a16="http://schemas.microsoft.com/office/drawing/2014/main" id="{3AB9E906-A9E8-4534-1270-B813FD938682}"/>
              </a:ext>
            </a:extLst>
          </p:cNvPr>
          <p:cNvSpPr>
            <a:spLocks noGrp="1"/>
          </p:cNvSpPr>
          <p:nvPr>
            <p:ph type="ftr" sz="quarter" idx="45"/>
          </p:nvPr>
        </p:nvSpPr>
        <p:spPr/>
        <p:txBody>
          <a:bodyPr/>
          <a:lstStyle/>
          <a:p>
            <a:endParaRPr lang="en-US" dirty="0"/>
          </a:p>
        </p:txBody>
      </p:sp>
      <p:sp>
        <p:nvSpPr>
          <p:cNvPr id="10" name="Slide Number Placeholder 9">
            <a:extLst>
              <a:ext uri="{FF2B5EF4-FFF2-40B4-BE49-F238E27FC236}">
                <a16:creationId xmlns:a16="http://schemas.microsoft.com/office/drawing/2014/main" id="{7BAC5A7D-9EDB-3F0E-11C2-02BF3871E116}"/>
              </a:ext>
            </a:extLst>
          </p:cNvPr>
          <p:cNvSpPr>
            <a:spLocks noGrp="1"/>
          </p:cNvSpPr>
          <p:nvPr>
            <p:ph type="sldNum" sz="quarter" idx="46"/>
          </p:nvPr>
        </p:nvSpPr>
        <p:spPr/>
        <p:txBody>
          <a:bodyPr/>
          <a:lstStyle/>
          <a:p>
            <a:fld id="{A0F3113C-1AF5-45DE-BE8A-2E373BED76C7}" type="slidenum">
              <a:rPr lang="en-US" smtClean="0"/>
              <a:pPr/>
              <a:t>‹#›</a:t>
            </a:fld>
            <a:endParaRPr lang="en-US" dirty="0"/>
          </a:p>
        </p:txBody>
      </p:sp>
      <p:sp>
        <p:nvSpPr>
          <p:cNvPr id="4" name="Text Placeholder 5">
            <a:extLst>
              <a:ext uri="{FF2B5EF4-FFF2-40B4-BE49-F238E27FC236}">
                <a16:creationId xmlns:a16="http://schemas.microsoft.com/office/drawing/2014/main" id="{2DA523D3-6795-A18B-698F-A988BEC53822}"/>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6" name="Title 5">
            <a:extLst>
              <a:ext uri="{FF2B5EF4-FFF2-40B4-BE49-F238E27FC236}">
                <a16:creationId xmlns:a16="http://schemas.microsoft.com/office/drawing/2014/main" id="{06ADC720-F3CF-681C-28BC-B8B2A8D58CA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76567921"/>
      </p:ext>
    </p:extLst>
  </p:cSld>
  <p:clrMapOvr>
    <a:masterClrMapping/>
  </p:clrMapOvr>
  <p:transition spd="slow">
    <p:wipe/>
  </p:transition>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9298CC-4750-D74A-81DE-F3F6814ED942}"/>
              </a:ext>
            </a:extLst>
          </p:cNvPr>
          <p:cNvSpPr>
            <a:spLocks noGrp="1"/>
          </p:cNvSpPr>
          <p:nvPr>
            <p:ph sz="quarter" idx="17"/>
          </p:nvPr>
        </p:nvSpPr>
        <p:spPr>
          <a:xfrm>
            <a:off x="609602" y="1524000"/>
            <a:ext cx="3529548" cy="4191000"/>
          </a:xfrm>
          <a:prstGeom prst="rect">
            <a:avLst/>
          </a:prstGeom>
        </p:spPr>
        <p:txBody>
          <a:bodyPr vert="horz" lIns="0" tIns="45720" rIns="0" bIns="45720" rtlCol="0">
            <a:noAutofit/>
          </a:bodyPr>
          <a:lstStyle>
            <a:lvl1pPr>
              <a:defRPr lang="en-US" sz="1400" dirty="0" smtClean="0">
                <a:solidFill>
                  <a:schemeClr val="accent1"/>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400" dirty="0" smtClean="0">
                <a:solidFill>
                  <a:schemeClr val="tx2"/>
                </a:solidFill>
                <a:latin typeface="Avenir Next LT Pro" panose="020B0504020202020204" pitchFamily="34" charset="77"/>
              </a:defRPr>
            </a:lvl4pPr>
            <a:lvl5pPr>
              <a:defRPr lang="en-US" sz="1400" dirty="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35" name="Group 434">
            <a:extLst>
              <a:ext uri="{FF2B5EF4-FFF2-40B4-BE49-F238E27FC236}">
                <a16:creationId xmlns:a16="http://schemas.microsoft.com/office/drawing/2014/main" id="{B6689FAD-8D13-C9DA-840F-18383AB3CAF1}"/>
              </a:ext>
            </a:extLst>
          </p:cNvPr>
          <p:cNvGrpSpPr/>
          <p:nvPr userDrawn="1"/>
        </p:nvGrpSpPr>
        <p:grpSpPr>
          <a:xfrm>
            <a:off x="3879360" y="1558069"/>
            <a:ext cx="8008554" cy="4690070"/>
            <a:chOff x="405196" y="330205"/>
            <a:chExt cx="11378455" cy="6197686"/>
          </a:xfrm>
          <a:solidFill>
            <a:srgbClr val="DADADC"/>
          </a:solidFill>
        </p:grpSpPr>
        <p:grpSp>
          <p:nvGrpSpPr>
            <p:cNvPr id="436" name="Group 205">
              <a:extLst>
                <a:ext uri="{FF2B5EF4-FFF2-40B4-BE49-F238E27FC236}">
                  <a16:creationId xmlns:a16="http://schemas.microsoft.com/office/drawing/2014/main" id="{F1FC5B10-D575-F8AF-E23B-959A447F688A}"/>
                </a:ext>
              </a:extLst>
            </p:cNvPr>
            <p:cNvGrpSpPr>
              <a:grpSpLocks/>
            </p:cNvGrpSpPr>
            <p:nvPr userDrawn="1"/>
          </p:nvGrpSpPr>
          <p:grpSpPr bwMode="auto">
            <a:xfrm>
              <a:off x="2176455" y="418231"/>
              <a:ext cx="9565878" cy="5728817"/>
              <a:chOff x="1003" y="129"/>
              <a:chExt cx="5325" cy="3189"/>
            </a:xfrm>
            <a:grpFill/>
          </p:grpSpPr>
          <p:sp>
            <p:nvSpPr>
              <p:cNvPr id="593" name="Freeform 5">
                <a:extLst>
                  <a:ext uri="{FF2B5EF4-FFF2-40B4-BE49-F238E27FC236}">
                    <a16:creationId xmlns:a16="http://schemas.microsoft.com/office/drawing/2014/main" id="{FC9016DE-BE19-2C05-0F34-D1F4217646EA}"/>
                  </a:ext>
                </a:extLst>
              </p:cNvPr>
              <p:cNvSpPr>
                <a:spLocks/>
              </p:cNvSpPr>
              <p:nvPr userDrawn="1"/>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4" name="Freeform 6">
                <a:extLst>
                  <a:ext uri="{FF2B5EF4-FFF2-40B4-BE49-F238E27FC236}">
                    <a16:creationId xmlns:a16="http://schemas.microsoft.com/office/drawing/2014/main" id="{7BDDB7E6-0B5B-4D6E-6A86-827C816873F3}"/>
                  </a:ext>
                </a:extLst>
              </p:cNvPr>
              <p:cNvSpPr>
                <a:spLocks/>
              </p:cNvSpPr>
              <p:nvPr userDrawn="1"/>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5" name="Freeform 7">
                <a:extLst>
                  <a:ext uri="{FF2B5EF4-FFF2-40B4-BE49-F238E27FC236}">
                    <a16:creationId xmlns:a16="http://schemas.microsoft.com/office/drawing/2014/main" id="{0BA2F75D-444A-0F04-C0D8-BC2443CB52ED}"/>
                  </a:ext>
                </a:extLst>
              </p:cNvPr>
              <p:cNvSpPr>
                <a:spLocks/>
              </p:cNvSpPr>
              <p:nvPr userDrawn="1"/>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6" name="Freeform 8">
                <a:extLst>
                  <a:ext uri="{FF2B5EF4-FFF2-40B4-BE49-F238E27FC236}">
                    <a16:creationId xmlns:a16="http://schemas.microsoft.com/office/drawing/2014/main" id="{9EAEFBD9-2F0D-67B1-CE43-A7103629AEBB}"/>
                  </a:ext>
                </a:extLst>
              </p:cNvPr>
              <p:cNvSpPr>
                <a:spLocks/>
              </p:cNvSpPr>
              <p:nvPr userDrawn="1"/>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7" name="Freeform 9">
                <a:extLst>
                  <a:ext uri="{FF2B5EF4-FFF2-40B4-BE49-F238E27FC236}">
                    <a16:creationId xmlns:a16="http://schemas.microsoft.com/office/drawing/2014/main" id="{5EDACF68-94DE-8F00-F22C-C301EBFEC58A}"/>
                  </a:ext>
                </a:extLst>
              </p:cNvPr>
              <p:cNvSpPr>
                <a:spLocks/>
              </p:cNvSpPr>
              <p:nvPr userDrawn="1"/>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8" name="Freeform 10">
                <a:extLst>
                  <a:ext uri="{FF2B5EF4-FFF2-40B4-BE49-F238E27FC236}">
                    <a16:creationId xmlns:a16="http://schemas.microsoft.com/office/drawing/2014/main" id="{00FA0A2D-B27E-F2CD-AB49-6D6A8A796287}"/>
                  </a:ext>
                </a:extLst>
              </p:cNvPr>
              <p:cNvSpPr>
                <a:spLocks/>
              </p:cNvSpPr>
              <p:nvPr userDrawn="1"/>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9" name="Freeform 11">
                <a:extLst>
                  <a:ext uri="{FF2B5EF4-FFF2-40B4-BE49-F238E27FC236}">
                    <a16:creationId xmlns:a16="http://schemas.microsoft.com/office/drawing/2014/main" id="{6BCD7CFE-D657-8F9C-4ECB-6AE210664D0A}"/>
                  </a:ext>
                </a:extLst>
              </p:cNvPr>
              <p:cNvSpPr>
                <a:spLocks/>
              </p:cNvSpPr>
              <p:nvPr userDrawn="1"/>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0" name="Freeform 12">
                <a:extLst>
                  <a:ext uri="{FF2B5EF4-FFF2-40B4-BE49-F238E27FC236}">
                    <a16:creationId xmlns:a16="http://schemas.microsoft.com/office/drawing/2014/main" id="{B09246FA-5CE8-EB5B-92CE-806C6CE6780E}"/>
                  </a:ext>
                </a:extLst>
              </p:cNvPr>
              <p:cNvSpPr>
                <a:spLocks/>
              </p:cNvSpPr>
              <p:nvPr userDrawn="1"/>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1" name="Freeform 13">
                <a:extLst>
                  <a:ext uri="{FF2B5EF4-FFF2-40B4-BE49-F238E27FC236}">
                    <a16:creationId xmlns:a16="http://schemas.microsoft.com/office/drawing/2014/main" id="{D1753BA4-262B-4125-5CBF-31BEE625EB24}"/>
                  </a:ext>
                </a:extLst>
              </p:cNvPr>
              <p:cNvSpPr>
                <a:spLocks noEditPoints="1"/>
              </p:cNvSpPr>
              <p:nvPr userDrawn="1"/>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2" name="Freeform 14">
                <a:extLst>
                  <a:ext uri="{FF2B5EF4-FFF2-40B4-BE49-F238E27FC236}">
                    <a16:creationId xmlns:a16="http://schemas.microsoft.com/office/drawing/2014/main" id="{420D186D-7D78-65A2-139E-BEB6B063B83A}"/>
                  </a:ext>
                </a:extLst>
              </p:cNvPr>
              <p:cNvSpPr>
                <a:spLocks noEditPoints="1"/>
              </p:cNvSpPr>
              <p:nvPr userDrawn="1"/>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3" name="Freeform 15">
                <a:extLst>
                  <a:ext uri="{FF2B5EF4-FFF2-40B4-BE49-F238E27FC236}">
                    <a16:creationId xmlns:a16="http://schemas.microsoft.com/office/drawing/2014/main" id="{06D08FF6-FA93-8C45-02B6-51BCA2F70EF2}"/>
                  </a:ext>
                </a:extLst>
              </p:cNvPr>
              <p:cNvSpPr>
                <a:spLocks/>
              </p:cNvSpPr>
              <p:nvPr userDrawn="1"/>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4" name="Freeform 16">
                <a:extLst>
                  <a:ext uri="{FF2B5EF4-FFF2-40B4-BE49-F238E27FC236}">
                    <a16:creationId xmlns:a16="http://schemas.microsoft.com/office/drawing/2014/main" id="{E63DF229-EF33-CDF0-D837-A49FD2B4B86C}"/>
                  </a:ext>
                </a:extLst>
              </p:cNvPr>
              <p:cNvSpPr>
                <a:spLocks/>
              </p:cNvSpPr>
              <p:nvPr userDrawn="1"/>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5" name="Freeform 17">
                <a:extLst>
                  <a:ext uri="{FF2B5EF4-FFF2-40B4-BE49-F238E27FC236}">
                    <a16:creationId xmlns:a16="http://schemas.microsoft.com/office/drawing/2014/main" id="{E8A798C2-A633-A994-3804-AE43AA29AA1A}"/>
                  </a:ext>
                </a:extLst>
              </p:cNvPr>
              <p:cNvSpPr>
                <a:spLocks noEditPoints="1"/>
              </p:cNvSpPr>
              <p:nvPr userDrawn="1"/>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6" name="Freeform 18">
                <a:extLst>
                  <a:ext uri="{FF2B5EF4-FFF2-40B4-BE49-F238E27FC236}">
                    <a16:creationId xmlns:a16="http://schemas.microsoft.com/office/drawing/2014/main" id="{D416119F-EB30-6653-3E03-55A414C723C0}"/>
                  </a:ext>
                </a:extLst>
              </p:cNvPr>
              <p:cNvSpPr>
                <a:spLocks noEditPoints="1"/>
              </p:cNvSpPr>
              <p:nvPr userDrawn="1"/>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7" name="Freeform 19">
                <a:extLst>
                  <a:ext uri="{FF2B5EF4-FFF2-40B4-BE49-F238E27FC236}">
                    <a16:creationId xmlns:a16="http://schemas.microsoft.com/office/drawing/2014/main" id="{1E8C80BC-279B-6B19-2E2B-863A32EF1EC9}"/>
                  </a:ext>
                </a:extLst>
              </p:cNvPr>
              <p:cNvSpPr>
                <a:spLocks noEditPoints="1"/>
              </p:cNvSpPr>
              <p:nvPr userDrawn="1"/>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8" name="Freeform 20">
                <a:extLst>
                  <a:ext uri="{FF2B5EF4-FFF2-40B4-BE49-F238E27FC236}">
                    <a16:creationId xmlns:a16="http://schemas.microsoft.com/office/drawing/2014/main" id="{02705EF1-F786-9948-1BA7-692B8C5A9CC6}"/>
                  </a:ext>
                </a:extLst>
              </p:cNvPr>
              <p:cNvSpPr>
                <a:spLocks noEditPoints="1"/>
              </p:cNvSpPr>
              <p:nvPr userDrawn="1"/>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9" name="Freeform 21">
                <a:extLst>
                  <a:ext uri="{FF2B5EF4-FFF2-40B4-BE49-F238E27FC236}">
                    <a16:creationId xmlns:a16="http://schemas.microsoft.com/office/drawing/2014/main" id="{D2306735-B07C-406A-1881-B9B8F534456A}"/>
                  </a:ext>
                </a:extLst>
              </p:cNvPr>
              <p:cNvSpPr>
                <a:spLocks noEditPoints="1"/>
              </p:cNvSpPr>
              <p:nvPr userDrawn="1"/>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0" name="Freeform 22">
                <a:extLst>
                  <a:ext uri="{FF2B5EF4-FFF2-40B4-BE49-F238E27FC236}">
                    <a16:creationId xmlns:a16="http://schemas.microsoft.com/office/drawing/2014/main" id="{7CF452A5-3D40-7D0E-5EF1-81E8A52EB425}"/>
                  </a:ext>
                </a:extLst>
              </p:cNvPr>
              <p:cNvSpPr>
                <a:spLocks noEditPoints="1"/>
              </p:cNvSpPr>
              <p:nvPr userDrawn="1"/>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1" name="Freeform 23">
                <a:extLst>
                  <a:ext uri="{FF2B5EF4-FFF2-40B4-BE49-F238E27FC236}">
                    <a16:creationId xmlns:a16="http://schemas.microsoft.com/office/drawing/2014/main" id="{3A20CF0D-A9F6-70BF-8474-6379302F69C2}"/>
                  </a:ext>
                </a:extLst>
              </p:cNvPr>
              <p:cNvSpPr>
                <a:spLocks/>
              </p:cNvSpPr>
              <p:nvPr userDrawn="1"/>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2" name="Freeform 24">
                <a:extLst>
                  <a:ext uri="{FF2B5EF4-FFF2-40B4-BE49-F238E27FC236}">
                    <a16:creationId xmlns:a16="http://schemas.microsoft.com/office/drawing/2014/main" id="{D31B8EC2-7186-9F62-11F9-0160146B37D2}"/>
                  </a:ext>
                </a:extLst>
              </p:cNvPr>
              <p:cNvSpPr>
                <a:spLocks/>
              </p:cNvSpPr>
              <p:nvPr userDrawn="1"/>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3" name="Freeform 25">
                <a:extLst>
                  <a:ext uri="{FF2B5EF4-FFF2-40B4-BE49-F238E27FC236}">
                    <a16:creationId xmlns:a16="http://schemas.microsoft.com/office/drawing/2014/main" id="{EC1238F6-99A6-7B55-F9FD-AE8C02B38A26}"/>
                  </a:ext>
                </a:extLst>
              </p:cNvPr>
              <p:cNvSpPr>
                <a:spLocks noEditPoints="1"/>
              </p:cNvSpPr>
              <p:nvPr userDrawn="1"/>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4" name="Freeform 26">
                <a:extLst>
                  <a:ext uri="{FF2B5EF4-FFF2-40B4-BE49-F238E27FC236}">
                    <a16:creationId xmlns:a16="http://schemas.microsoft.com/office/drawing/2014/main" id="{320306F7-3258-B4B6-14A2-222F771543AC}"/>
                  </a:ext>
                </a:extLst>
              </p:cNvPr>
              <p:cNvSpPr>
                <a:spLocks noEditPoints="1"/>
              </p:cNvSpPr>
              <p:nvPr userDrawn="1"/>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5" name="Freeform 27">
                <a:extLst>
                  <a:ext uri="{FF2B5EF4-FFF2-40B4-BE49-F238E27FC236}">
                    <a16:creationId xmlns:a16="http://schemas.microsoft.com/office/drawing/2014/main" id="{F79C98FA-9D1D-56CE-1968-6A63D6575C78}"/>
                  </a:ext>
                </a:extLst>
              </p:cNvPr>
              <p:cNvSpPr>
                <a:spLocks/>
              </p:cNvSpPr>
              <p:nvPr userDrawn="1"/>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6" name="Freeform 28">
                <a:extLst>
                  <a:ext uri="{FF2B5EF4-FFF2-40B4-BE49-F238E27FC236}">
                    <a16:creationId xmlns:a16="http://schemas.microsoft.com/office/drawing/2014/main" id="{4B2F8682-A41B-83B3-45DA-55201DBFCCD7}"/>
                  </a:ext>
                </a:extLst>
              </p:cNvPr>
              <p:cNvSpPr>
                <a:spLocks/>
              </p:cNvSpPr>
              <p:nvPr userDrawn="1"/>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7" name="Freeform 29">
                <a:extLst>
                  <a:ext uri="{FF2B5EF4-FFF2-40B4-BE49-F238E27FC236}">
                    <a16:creationId xmlns:a16="http://schemas.microsoft.com/office/drawing/2014/main" id="{411B8452-5930-7DAE-D43E-2163A16975FF}"/>
                  </a:ext>
                </a:extLst>
              </p:cNvPr>
              <p:cNvSpPr>
                <a:spLocks noEditPoints="1"/>
              </p:cNvSpPr>
              <p:nvPr userDrawn="1"/>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8" name="Freeform 30">
                <a:extLst>
                  <a:ext uri="{FF2B5EF4-FFF2-40B4-BE49-F238E27FC236}">
                    <a16:creationId xmlns:a16="http://schemas.microsoft.com/office/drawing/2014/main" id="{8DCE9747-ACE4-4949-3C14-9F0F26574D89}"/>
                  </a:ext>
                </a:extLst>
              </p:cNvPr>
              <p:cNvSpPr>
                <a:spLocks noEditPoints="1"/>
              </p:cNvSpPr>
              <p:nvPr userDrawn="1"/>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9" name="Freeform 31">
                <a:extLst>
                  <a:ext uri="{FF2B5EF4-FFF2-40B4-BE49-F238E27FC236}">
                    <a16:creationId xmlns:a16="http://schemas.microsoft.com/office/drawing/2014/main" id="{C7A6CAC6-7FDB-131B-1DED-A709B411349E}"/>
                  </a:ext>
                </a:extLst>
              </p:cNvPr>
              <p:cNvSpPr>
                <a:spLocks/>
              </p:cNvSpPr>
              <p:nvPr userDrawn="1"/>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0" name="Freeform 32">
                <a:extLst>
                  <a:ext uri="{FF2B5EF4-FFF2-40B4-BE49-F238E27FC236}">
                    <a16:creationId xmlns:a16="http://schemas.microsoft.com/office/drawing/2014/main" id="{291B504A-F025-FB60-2F67-D215C8BEEF38}"/>
                  </a:ext>
                </a:extLst>
              </p:cNvPr>
              <p:cNvSpPr>
                <a:spLocks/>
              </p:cNvSpPr>
              <p:nvPr userDrawn="1"/>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1" name="Freeform 33">
                <a:extLst>
                  <a:ext uri="{FF2B5EF4-FFF2-40B4-BE49-F238E27FC236}">
                    <a16:creationId xmlns:a16="http://schemas.microsoft.com/office/drawing/2014/main" id="{B0237C2D-18AE-1A00-A368-3F0D8AB5FFAF}"/>
                  </a:ext>
                </a:extLst>
              </p:cNvPr>
              <p:cNvSpPr>
                <a:spLocks noEditPoints="1"/>
              </p:cNvSpPr>
              <p:nvPr userDrawn="1"/>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2" name="Freeform 34">
                <a:extLst>
                  <a:ext uri="{FF2B5EF4-FFF2-40B4-BE49-F238E27FC236}">
                    <a16:creationId xmlns:a16="http://schemas.microsoft.com/office/drawing/2014/main" id="{96F0AF4A-4FB1-6DA8-2475-46D4ACEA5FEA}"/>
                  </a:ext>
                </a:extLst>
              </p:cNvPr>
              <p:cNvSpPr>
                <a:spLocks noEditPoints="1"/>
              </p:cNvSpPr>
              <p:nvPr userDrawn="1"/>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3" name="Freeform 35">
                <a:extLst>
                  <a:ext uri="{FF2B5EF4-FFF2-40B4-BE49-F238E27FC236}">
                    <a16:creationId xmlns:a16="http://schemas.microsoft.com/office/drawing/2014/main" id="{B859F20F-3419-EDCE-7E34-B5125EC19BE8}"/>
                  </a:ext>
                </a:extLst>
              </p:cNvPr>
              <p:cNvSpPr>
                <a:spLocks noEditPoints="1"/>
              </p:cNvSpPr>
              <p:nvPr userDrawn="1"/>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4" name="Freeform 36">
                <a:extLst>
                  <a:ext uri="{FF2B5EF4-FFF2-40B4-BE49-F238E27FC236}">
                    <a16:creationId xmlns:a16="http://schemas.microsoft.com/office/drawing/2014/main" id="{0DE45D7B-B379-8C5A-2093-7F7396A929CE}"/>
                  </a:ext>
                </a:extLst>
              </p:cNvPr>
              <p:cNvSpPr>
                <a:spLocks noEditPoints="1"/>
              </p:cNvSpPr>
              <p:nvPr userDrawn="1"/>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5" name="Freeform 37">
                <a:extLst>
                  <a:ext uri="{FF2B5EF4-FFF2-40B4-BE49-F238E27FC236}">
                    <a16:creationId xmlns:a16="http://schemas.microsoft.com/office/drawing/2014/main" id="{F41A5CC2-FB24-1CF8-8EC1-1B7733C9804D}"/>
                  </a:ext>
                </a:extLst>
              </p:cNvPr>
              <p:cNvSpPr>
                <a:spLocks noEditPoints="1"/>
              </p:cNvSpPr>
              <p:nvPr userDrawn="1"/>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6" name="Freeform 38">
                <a:extLst>
                  <a:ext uri="{FF2B5EF4-FFF2-40B4-BE49-F238E27FC236}">
                    <a16:creationId xmlns:a16="http://schemas.microsoft.com/office/drawing/2014/main" id="{C586F99B-7B76-0843-2C25-11EC0D0618DA}"/>
                  </a:ext>
                </a:extLst>
              </p:cNvPr>
              <p:cNvSpPr>
                <a:spLocks noEditPoints="1"/>
              </p:cNvSpPr>
              <p:nvPr userDrawn="1"/>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7" name="Freeform 39">
                <a:extLst>
                  <a:ext uri="{FF2B5EF4-FFF2-40B4-BE49-F238E27FC236}">
                    <a16:creationId xmlns:a16="http://schemas.microsoft.com/office/drawing/2014/main" id="{956F631C-C12A-932B-0353-B5F8F9B4CA1D}"/>
                  </a:ext>
                </a:extLst>
              </p:cNvPr>
              <p:cNvSpPr>
                <a:spLocks noEditPoints="1"/>
              </p:cNvSpPr>
              <p:nvPr userDrawn="1"/>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8" name="Freeform 40">
                <a:extLst>
                  <a:ext uri="{FF2B5EF4-FFF2-40B4-BE49-F238E27FC236}">
                    <a16:creationId xmlns:a16="http://schemas.microsoft.com/office/drawing/2014/main" id="{0C19AE0B-0383-FCE0-2285-39BD6F3D07ED}"/>
                  </a:ext>
                </a:extLst>
              </p:cNvPr>
              <p:cNvSpPr>
                <a:spLocks noEditPoints="1"/>
              </p:cNvSpPr>
              <p:nvPr userDrawn="1"/>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9" name="Freeform 41">
                <a:extLst>
                  <a:ext uri="{FF2B5EF4-FFF2-40B4-BE49-F238E27FC236}">
                    <a16:creationId xmlns:a16="http://schemas.microsoft.com/office/drawing/2014/main" id="{698C7C9C-4D59-915A-C6B6-EAD7391E2D00}"/>
                  </a:ext>
                </a:extLst>
              </p:cNvPr>
              <p:cNvSpPr>
                <a:spLocks/>
              </p:cNvSpPr>
              <p:nvPr userDrawn="1"/>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0" name="Freeform 42">
                <a:extLst>
                  <a:ext uri="{FF2B5EF4-FFF2-40B4-BE49-F238E27FC236}">
                    <a16:creationId xmlns:a16="http://schemas.microsoft.com/office/drawing/2014/main" id="{E74C2FF2-F7E0-6177-4179-8D9BFAF40939}"/>
                  </a:ext>
                </a:extLst>
              </p:cNvPr>
              <p:cNvSpPr>
                <a:spLocks/>
              </p:cNvSpPr>
              <p:nvPr userDrawn="1"/>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1" name="Freeform 43">
                <a:extLst>
                  <a:ext uri="{FF2B5EF4-FFF2-40B4-BE49-F238E27FC236}">
                    <a16:creationId xmlns:a16="http://schemas.microsoft.com/office/drawing/2014/main" id="{30B597C5-A2BC-68C0-21D6-057BAB4C03AB}"/>
                  </a:ext>
                </a:extLst>
              </p:cNvPr>
              <p:cNvSpPr>
                <a:spLocks/>
              </p:cNvSpPr>
              <p:nvPr userDrawn="1"/>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2" name="Freeform 44">
                <a:extLst>
                  <a:ext uri="{FF2B5EF4-FFF2-40B4-BE49-F238E27FC236}">
                    <a16:creationId xmlns:a16="http://schemas.microsoft.com/office/drawing/2014/main" id="{AEBED901-B722-50FD-8D94-6A959E53599E}"/>
                  </a:ext>
                </a:extLst>
              </p:cNvPr>
              <p:cNvSpPr>
                <a:spLocks/>
              </p:cNvSpPr>
              <p:nvPr userDrawn="1"/>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3" name="Freeform 45">
                <a:extLst>
                  <a:ext uri="{FF2B5EF4-FFF2-40B4-BE49-F238E27FC236}">
                    <a16:creationId xmlns:a16="http://schemas.microsoft.com/office/drawing/2014/main" id="{E2E351F6-8E63-FA25-CBBC-0AA4047AE405}"/>
                  </a:ext>
                </a:extLst>
              </p:cNvPr>
              <p:cNvSpPr>
                <a:spLocks/>
              </p:cNvSpPr>
              <p:nvPr userDrawn="1"/>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4" name="Freeform 46">
                <a:extLst>
                  <a:ext uri="{FF2B5EF4-FFF2-40B4-BE49-F238E27FC236}">
                    <a16:creationId xmlns:a16="http://schemas.microsoft.com/office/drawing/2014/main" id="{924DC873-881C-9A09-FFB5-BE465AF06624}"/>
                  </a:ext>
                </a:extLst>
              </p:cNvPr>
              <p:cNvSpPr>
                <a:spLocks/>
              </p:cNvSpPr>
              <p:nvPr userDrawn="1"/>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5" name="Freeform 47">
                <a:extLst>
                  <a:ext uri="{FF2B5EF4-FFF2-40B4-BE49-F238E27FC236}">
                    <a16:creationId xmlns:a16="http://schemas.microsoft.com/office/drawing/2014/main" id="{7CE4EC01-4AFA-95B2-542B-5EFB63458459}"/>
                  </a:ext>
                </a:extLst>
              </p:cNvPr>
              <p:cNvSpPr>
                <a:spLocks noEditPoints="1"/>
              </p:cNvSpPr>
              <p:nvPr userDrawn="1"/>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6" name="Freeform 48">
                <a:extLst>
                  <a:ext uri="{FF2B5EF4-FFF2-40B4-BE49-F238E27FC236}">
                    <a16:creationId xmlns:a16="http://schemas.microsoft.com/office/drawing/2014/main" id="{0D29C65A-917E-1BBF-46B3-3B3F4ED89667}"/>
                  </a:ext>
                </a:extLst>
              </p:cNvPr>
              <p:cNvSpPr>
                <a:spLocks noEditPoints="1"/>
              </p:cNvSpPr>
              <p:nvPr userDrawn="1"/>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7" name="Freeform 49">
                <a:extLst>
                  <a:ext uri="{FF2B5EF4-FFF2-40B4-BE49-F238E27FC236}">
                    <a16:creationId xmlns:a16="http://schemas.microsoft.com/office/drawing/2014/main" id="{B8B10B1A-E65B-97D8-0D5E-6EDBA1ED435C}"/>
                  </a:ext>
                </a:extLst>
              </p:cNvPr>
              <p:cNvSpPr>
                <a:spLocks noEditPoints="1"/>
              </p:cNvSpPr>
              <p:nvPr userDrawn="1"/>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8" name="Freeform 50">
                <a:extLst>
                  <a:ext uri="{FF2B5EF4-FFF2-40B4-BE49-F238E27FC236}">
                    <a16:creationId xmlns:a16="http://schemas.microsoft.com/office/drawing/2014/main" id="{1F0EE9AE-FED1-3579-89D0-6A8D6974D267}"/>
                  </a:ext>
                </a:extLst>
              </p:cNvPr>
              <p:cNvSpPr>
                <a:spLocks noEditPoints="1"/>
              </p:cNvSpPr>
              <p:nvPr userDrawn="1"/>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9" name="Freeform 51">
                <a:extLst>
                  <a:ext uri="{FF2B5EF4-FFF2-40B4-BE49-F238E27FC236}">
                    <a16:creationId xmlns:a16="http://schemas.microsoft.com/office/drawing/2014/main" id="{08EEA1D3-8C0D-B08F-EF7B-57FAB1F7229E}"/>
                  </a:ext>
                </a:extLst>
              </p:cNvPr>
              <p:cNvSpPr>
                <a:spLocks/>
              </p:cNvSpPr>
              <p:nvPr userDrawn="1"/>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0" name="Freeform 52">
                <a:extLst>
                  <a:ext uri="{FF2B5EF4-FFF2-40B4-BE49-F238E27FC236}">
                    <a16:creationId xmlns:a16="http://schemas.microsoft.com/office/drawing/2014/main" id="{ABA3F798-6A9A-DAC1-BB98-E964AE520144}"/>
                  </a:ext>
                </a:extLst>
              </p:cNvPr>
              <p:cNvSpPr>
                <a:spLocks/>
              </p:cNvSpPr>
              <p:nvPr userDrawn="1"/>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1" name="Freeform 53">
                <a:extLst>
                  <a:ext uri="{FF2B5EF4-FFF2-40B4-BE49-F238E27FC236}">
                    <a16:creationId xmlns:a16="http://schemas.microsoft.com/office/drawing/2014/main" id="{9BF626B9-2F64-BB51-3E84-5EA76F444E47}"/>
                  </a:ext>
                </a:extLst>
              </p:cNvPr>
              <p:cNvSpPr>
                <a:spLocks/>
              </p:cNvSpPr>
              <p:nvPr userDrawn="1"/>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2" name="Freeform 54">
                <a:extLst>
                  <a:ext uri="{FF2B5EF4-FFF2-40B4-BE49-F238E27FC236}">
                    <a16:creationId xmlns:a16="http://schemas.microsoft.com/office/drawing/2014/main" id="{6C145DC7-01B8-7BCB-59C6-F62EC17BF987}"/>
                  </a:ext>
                </a:extLst>
              </p:cNvPr>
              <p:cNvSpPr>
                <a:spLocks/>
              </p:cNvSpPr>
              <p:nvPr userDrawn="1"/>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3" name="Freeform 55">
                <a:extLst>
                  <a:ext uri="{FF2B5EF4-FFF2-40B4-BE49-F238E27FC236}">
                    <a16:creationId xmlns:a16="http://schemas.microsoft.com/office/drawing/2014/main" id="{FFC4C4F7-110C-89FA-437F-D6527C028770}"/>
                  </a:ext>
                </a:extLst>
              </p:cNvPr>
              <p:cNvSpPr>
                <a:spLocks/>
              </p:cNvSpPr>
              <p:nvPr userDrawn="1"/>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4" name="Freeform 56">
                <a:extLst>
                  <a:ext uri="{FF2B5EF4-FFF2-40B4-BE49-F238E27FC236}">
                    <a16:creationId xmlns:a16="http://schemas.microsoft.com/office/drawing/2014/main" id="{625F379F-2091-7137-F72D-35F30BC8E679}"/>
                  </a:ext>
                </a:extLst>
              </p:cNvPr>
              <p:cNvSpPr>
                <a:spLocks/>
              </p:cNvSpPr>
              <p:nvPr userDrawn="1"/>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5" name="Freeform 57">
                <a:extLst>
                  <a:ext uri="{FF2B5EF4-FFF2-40B4-BE49-F238E27FC236}">
                    <a16:creationId xmlns:a16="http://schemas.microsoft.com/office/drawing/2014/main" id="{27A94964-F71C-293D-7490-9E7C12EB2BB4}"/>
                  </a:ext>
                </a:extLst>
              </p:cNvPr>
              <p:cNvSpPr>
                <a:spLocks/>
              </p:cNvSpPr>
              <p:nvPr userDrawn="1"/>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6" name="Freeform 58">
                <a:extLst>
                  <a:ext uri="{FF2B5EF4-FFF2-40B4-BE49-F238E27FC236}">
                    <a16:creationId xmlns:a16="http://schemas.microsoft.com/office/drawing/2014/main" id="{5326A694-3087-E538-4884-5A49D4E42F20}"/>
                  </a:ext>
                </a:extLst>
              </p:cNvPr>
              <p:cNvSpPr>
                <a:spLocks/>
              </p:cNvSpPr>
              <p:nvPr userDrawn="1"/>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7" name="Freeform 59">
                <a:extLst>
                  <a:ext uri="{FF2B5EF4-FFF2-40B4-BE49-F238E27FC236}">
                    <a16:creationId xmlns:a16="http://schemas.microsoft.com/office/drawing/2014/main" id="{5FD1CE17-7089-92AB-62BC-19E5B0B7D023}"/>
                  </a:ext>
                </a:extLst>
              </p:cNvPr>
              <p:cNvSpPr>
                <a:spLocks noEditPoints="1"/>
              </p:cNvSpPr>
              <p:nvPr userDrawn="1"/>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8" name="Freeform 60">
                <a:extLst>
                  <a:ext uri="{FF2B5EF4-FFF2-40B4-BE49-F238E27FC236}">
                    <a16:creationId xmlns:a16="http://schemas.microsoft.com/office/drawing/2014/main" id="{F440FCF3-C962-D1E5-A711-2C68D2531EE7}"/>
                  </a:ext>
                </a:extLst>
              </p:cNvPr>
              <p:cNvSpPr>
                <a:spLocks noEditPoints="1"/>
              </p:cNvSpPr>
              <p:nvPr userDrawn="1"/>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9" name="Freeform 61">
                <a:extLst>
                  <a:ext uri="{FF2B5EF4-FFF2-40B4-BE49-F238E27FC236}">
                    <a16:creationId xmlns:a16="http://schemas.microsoft.com/office/drawing/2014/main" id="{3069DF5A-56F5-6E3C-48E4-FE7D5E40E1A1}"/>
                  </a:ext>
                </a:extLst>
              </p:cNvPr>
              <p:cNvSpPr>
                <a:spLocks/>
              </p:cNvSpPr>
              <p:nvPr userDrawn="1"/>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0" name="Freeform 62">
                <a:extLst>
                  <a:ext uri="{FF2B5EF4-FFF2-40B4-BE49-F238E27FC236}">
                    <a16:creationId xmlns:a16="http://schemas.microsoft.com/office/drawing/2014/main" id="{1D4D1067-6353-E8B4-0F11-964ADDF6CB8E}"/>
                  </a:ext>
                </a:extLst>
              </p:cNvPr>
              <p:cNvSpPr>
                <a:spLocks/>
              </p:cNvSpPr>
              <p:nvPr userDrawn="1"/>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1" name="Freeform 63">
                <a:extLst>
                  <a:ext uri="{FF2B5EF4-FFF2-40B4-BE49-F238E27FC236}">
                    <a16:creationId xmlns:a16="http://schemas.microsoft.com/office/drawing/2014/main" id="{84FE6A9F-D46F-FF8E-3706-7C806D502995}"/>
                  </a:ext>
                </a:extLst>
              </p:cNvPr>
              <p:cNvSpPr>
                <a:spLocks/>
              </p:cNvSpPr>
              <p:nvPr userDrawn="1"/>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2" name="Freeform 64">
                <a:extLst>
                  <a:ext uri="{FF2B5EF4-FFF2-40B4-BE49-F238E27FC236}">
                    <a16:creationId xmlns:a16="http://schemas.microsoft.com/office/drawing/2014/main" id="{C1AE2401-B4AD-4A21-2FE9-066C689F8A98}"/>
                  </a:ext>
                </a:extLst>
              </p:cNvPr>
              <p:cNvSpPr>
                <a:spLocks noEditPoints="1"/>
              </p:cNvSpPr>
              <p:nvPr userDrawn="1"/>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3" name="Freeform 65">
                <a:extLst>
                  <a:ext uri="{FF2B5EF4-FFF2-40B4-BE49-F238E27FC236}">
                    <a16:creationId xmlns:a16="http://schemas.microsoft.com/office/drawing/2014/main" id="{C32AD6B6-D9E2-455E-2659-B865C26B14A7}"/>
                  </a:ext>
                </a:extLst>
              </p:cNvPr>
              <p:cNvSpPr>
                <a:spLocks noEditPoints="1"/>
              </p:cNvSpPr>
              <p:nvPr userDrawn="1"/>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4" name="Freeform 66">
                <a:extLst>
                  <a:ext uri="{FF2B5EF4-FFF2-40B4-BE49-F238E27FC236}">
                    <a16:creationId xmlns:a16="http://schemas.microsoft.com/office/drawing/2014/main" id="{DF0CD728-2811-13F8-D72B-AAACEF9DA56F}"/>
                  </a:ext>
                </a:extLst>
              </p:cNvPr>
              <p:cNvSpPr>
                <a:spLocks/>
              </p:cNvSpPr>
              <p:nvPr userDrawn="1"/>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5" name="Freeform 67">
                <a:extLst>
                  <a:ext uri="{FF2B5EF4-FFF2-40B4-BE49-F238E27FC236}">
                    <a16:creationId xmlns:a16="http://schemas.microsoft.com/office/drawing/2014/main" id="{65CB77BA-07A7-F409-081A-E714D1424D3E}"/>
                  </a:ext>
                </a:extLst>
              </p:cNvPr>
              <p:cNvSpPr>
                <a:spLocks/>
              </p:cNvSpPr>
              <p:nvPr userDrawn="1"/>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6" name="Freeform 68">
                <a:extLst>
                  <a:ext uri="{FF2B5EF4-FFF2-40B4-BE49-F238E27FC236}">
                    <a16:creationId xmlns:a16="http://schemas.microsoft.com/office/drawing/2014/main" id="{4F78642F-AA5C-C7B5-2153-B4AF957DDC1C}"/>
                  </a:ext>
                </a:extLst>
              </p:cNvPr>
              <p:cNvSpPr>
                <a:spLocks noEditPoints="1"/>
              </p:cNvSpPr>
              <p:nvPr userDrawn="1"/>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7" name="Freeform 69">
                <a:extLst>
                  <a:ext uri="{FF2B5EF4-FFF2-40B4-BE49-F238E27FC236}">
                    <a16:creationId xmlns:a16="http://schemas.microsoft.com/office/drawing/2014/main" id="{E3F5C9F3-ACED-5C0E-E457-4D6F579FA0EC}"/>
                  </a:ext>
                </a:extLst>
              </p:cNvPr>
              <p:cNvSpPr>
                <a:spLocks noEditPoints="1"/>
              </p:cNvSpPr>
              <p:nvPr userDrawn="1"/>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8" name="Freeform 70">
                <a:extLst>
                  <a:ext uri="{FF2B5EF4-FFF2-40B4-BE49-F238E27FC236}">
                    <a16:creationId xmlns:a16="http://schemas.microsoft.com/office/drawing/2014/main" id="{C1EA5FF8-11AF-4704-9E0D-5780F96B9DD2}"/>
                  </a:ext>
                </a:extLst>
              </p:cNvPr>
              <p:cNvSpPr>
                <a:spLocks noEditPoints="1"/>
              </p:cNvSpPr>
              <p:nvPr userDrawn="1"/>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9" name="Freeform 71">
                <a:extLst>
                  <a:ext uri="{FF2B5EF4-FFF2-40B4-BE49-F238E27FC236}">
                    <a16:creationId xmlns:a16="http://schemas.microsoft.com/office/drawing/2014/main" id="{16BE7B78-57A7-1637-CA78-493C38FB450C}"/>
                  </a:ext>
                </a:extLst>
              </p:cNvPr>
              <p:cNvSpPr>
                <a:spLocks noEditPoints="1"/>
              </p:cNvSpPr>
              <p:nvPr userDrawn="1"/>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0" name="Freeform 72">
                <a:extLst>
                  <a:ext uri="{FF2B5EF4-FFF2-40B4-BE49-F238E27FC236}">
                    <a16:creationId xmlns:a16="http://schemas.microsoft.com/office/drawing/2014/main" id="{98AB350E-0986-9D36-BC24-02E32EFA1FD1}"/>
                  </a:ext>
                </a:extLst>
              </p:cNvPr>
              <p:cNvSpPr>
                <a:spLocks noEditPoints="1"/>
              </p:cNvSpPr>
              <p:nvPr userDrawn="1"/>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1" name="Freeform 73">
                <a:extLst>
                  <a:ext uri="{FF2B5EF4-FFF2-40B4-BE49-F238E27FC236}">
                    <a16:creationId xmlns:a16="http://schemas.microsoft.com/office/drawing/2014/main" id="{066ABC04-7F2B-9046-2E44-FBA0CA8BC5C8}"/>
                  </a:ext>
                </a:extLst>
              </p:cNvPr>
              <p:cNvSpPr>
                <a:spLocks noEditPoints="1"/>
              </p:cNvSpPr>
              <p:nvPr userDrawn="1"/>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2" name="Freeform 74">
                <a:extLst>
                  <a:ext uri="{FF2B5EF4-FFF2-40B4-BE49-F238E27FC236}">
                    <a16:creationId xmlns:a16="http://schemas.microsoft.com/office/drawing/2014/main" id="{7E5FCC04-4F17-72CA-6ED2-54C4EC64D42B}"/>
                  </a:ext>
                </a:extLst>
              </p:cNvPr>
              <p:cNvSpPr>
                <a:spLocks/>
              </p:cNvSpPr>
              <p:nvPr userDrawn="1"/>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3" name="Freeform 75">
                <a:extLst>
                  <a:ext uri="{FF2B5EF4-FFF2-40B4-BE49-F238E27FC236}">
                    <a16:creationId xmlns:a16="http://schemas.microsoft.com/office/drawing/2014/main" id="{B6056EAA-5107-6349-873D-D262948A9623}"/>
                  </a:ext>
                </a:extLst>
              </p:cNvPr>
              <p:cNvSpPr>
                <a:spLocks/>
              </p:cNvSpPr>
              <p:nvPr userDrawn="1"/>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4" name="Freeform 76">
                <a:extLst>
                  <a:ext uri="{FF2B5EF4-FFF2-40B4-BE49-F238E27FC236}">
                    <a16:creationId xmlns:a16="http://schemas.microsoft.com/office/drawing/2014/main" id="{96BA3BBC-5348-E01A-D40A-E3D5BE76EAB6}"/>
                  </a:ext>
                </a:extLst>
              </p:cNvPr>
              <p:cNvSpPr>
                <a:spLocks noEditPoints="1"/>
              </p:cNvSpPr>
              <p:nvPr userDrawn="1"/>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5" name="Freeform 77">
                <a:extLst>
                  <a:ext uri="{FF2B5EF4-FFF2-40B4-BE49-F238E27FC236}">
                    <a16:creationId xmlns:a16="http://schemas.microsoft.com/office/drawing/2014/main" id="{0534A375-F45B-F901-D9D5-E95A51036B7C}"/>
                  </a:ext>
                </a:extLst>
              </p:cNvPr>
              <p:cNvSpPr>
                <a:spLocks noEditPoints="1"/>
              </p:cNvSpPr>
              <p:nvPr userDrawn="1"/>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6" name="Freeform 78">
                <a:extLst>
                  <a:ext uri="{FF2B5EF4-FFF2-40B4-BE49-F238E27FC236}">
                    <a16:creationId xmlns:a16="http://schemas.microsoft.com/office/drawing/2014/main" id="{C2C2FEBF-A533-B2B7-8719-EA4CDBE87564}"/>
                  </a:ext>
                </a:extLst>
              </p:cNvPr>
              <p:cNvSpPr>
                <a:spLocks/>
              </p:cNvSpPr>
              <p:nvPr userDrawn="1"/>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7" name="Freeform 79">
                <a:extLst>
                  <a:ext uri="{FF2B5EF4-FFF2-40B4-BE49-F238E27FC236}">
                    <a16:creationId xmlns:a16="http://schemas.microsoft.com/office/drawing/2014/main" id="{2BDE5F2D-C27E-A0F7-651C-A2930E59EE0F}"/>
                  </a:ext>
                </a:extLst>
              </p:cNvPr>
              <p:cNvSpPr>
                <a:spLocks/>
              </p:cNvSpPr>
              <p:nvPr userDrawn="1"/>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8" name="Freeform 80">
                <a:extLst>
                  <a:ext uri="{FF2B5EF4-FFF2-40B4-BE49-F238E27FC236}">
                    <a16:creationId xmlns:a16="http://schemas.microsoft.com/office/drawing/2014/main" id="{C7838B47-4915-1D26-4B08-CDD263A384AE}"/>
                  </a:ext>
                </a:extLst>
              </p:cNvPr>
              <p:cNvSpPr>
                <a:spLocks/>
              </p:cNvSpPr>
              <p:nvPr userDrawn="1"/>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9" name="Freeform 81">
                <a:extLst>
                  <a:ext uri="{FF2B5EF4-FFF2-40B4-BE49-F238E27FC236}">
                    <a16:creationId xmlns:a16="http://schemas.microsoft.com/office/drawing/2014/main" id="{FECC9EF7-2F96-3DA9-41BF-34BE3E081BF8}"/>
                  </a:ext>
                </a:extLst>
              </p:cNvPr>
              <p:cNvSpPr>
                <a:spLocks/>
              </p:cNvSpPr>
              <p:nvPr userDrawn="1"/>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0" name="Freeform 82">
                <a:extLst>
                  <a:ext uri="{FF2B5EF4-FFF2-40B4-BE49-F238E27FC236}">
                    <a16:creationId xmlns:a16="http://schemas.microsoft.com/office/drawing/2014/main" id="{2DA64822-B503-1ACB-D621-D391CD8B5412}"/>
                  </a:ext>
                </a:extLst>
              </p:cNvPr>
              <p:cNvSpPr>
                <a:spLocks/>
              </p:cNvSpPr>
              <p:nvPr userDrawn="1"/>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1" name="Freeform 83">
                <a:extLst>
                  <a:ext uri="{FF2B5EF4-FFF2-40B4-BE49-F238E27FC236}">
                    <a16:creationId xmlns:a16="http://schemas.microsoft.com/office/drawing/2014/main" id="{48EA07AE-9B29-8DD8-A1F3-87F5B2B07086}"/>
                  </a:ext>
                </a:extLst>
              </p:cNvPr>
              <p:cNvSpPr>
                <a:spLocks/>
              </p:cNvSpPr>
              <p:nvPr userDrawn="1"/>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2" name="Freeform 84">
                <a:extLst>
                  <a:ext uri="{FF2B5EF4-FFF2-40B4-BE49-F238E27FC236}">
                    <a16:creationId xmlns:a16="http://schemas.microsoft.com/office/drawing/2014/main" id="{2FCEA4B8-F8F7-B2DD-399A-4BECE5BBDD60}"/>
                  </a:ext>
                </a:extLst>
              </p:cNvPr>
              <p:cNvSpPr>
                <a:spLocks/>
              </p:cNvSpPr>
              <p:nvPr userDrawn="1"/>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3" name="Freeform 85">
                <a:extLst>
                  <a:ext uri="{FF2B5EF4-FFF2-40B4-BE49-F238E27FC236}">
                    <a16:creationId xmlns:a16="http://schemas.microsoft.com/office/drawing/2014/main" id="{A23E406D-B14C-3BF0-4FA7-2D05A62C0758}"/>
                  </a:ext>
                </a:extLst>
              </p:cNvPr>
              <p:cNvSpPr>
                <a:spLocks/>
              </p:cNvSpPr>
              <p:nvPr userDrawn="1"/>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4" name="Freeform 86">
                <a:extLst>
                  <a:ext uri="{FF2B5EF4-FFF2-40B4-BE49-F238E27FC236}">
                    <a16:creationId xmlns:a16="http://schemas.microsoft.com/office/drawing/2014/main" id="{3E4F9C53-3C60-8E47-8E5F-17DFA8F7A25D}"/>
                  </a:ext>
                </a:extLst>
              </p:cNvPr>
              <p:cNvSpPr>
                <a:spLocks/>
              </p:cNvSpPr>
              <p:nvPr userDrawn="1"/>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5" name="Freeform 87">
                <a:extLst>
                  <a:ext uri="{FF2B5EF4-FFF2-40B4-BE49-F238E27FC236}">
                    <a16:creationId xmlns:a16="http://schemas.microsoft.com/office/drawing/2014/main" id="{FDB02A3B-0022-9CA0-0D72-2F42C9A6C286}"/>
                  </a:ext>
                </a:extLst>
              </p:cNvPr>
              <p:cNvSpPr>
                <a:spLocks/>
              </p:cNvSpPr>
              <p:nvPr userDrawn="1"/>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6" name="Freeform 88">
                <a:extLst>
                  <a:ext uri="{FF2B5EF4-FFF2-40B4-BE49-F238E27FC236}">
                    <a16:creationId xmlns:a16="http://schemas.microsoft.com/office/drawing/2014/main" id="{FEBC0AFB-245A-1D37-0702-1A4C0B8A19E9}"/>
                  </a:ext>
                </a:extLst>
              </p:cNvPr>
              <p:cNvSpPr>
                <a:spLocks/>
              </p:cNvSpPr>
              <p:nvPr userDrawn="1"/>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7" name="Freeform 89">
                <a:extLst>
                  <a:ext uri="{FF2B5EF4-FFF2-40B4-BE49-F238E27FC236}">
                    <a16:creationId xmlns:a16="http://schemas.microsoft.com/office/drawing/2014/main" id="{E33E60B2-E2E7-DB1B-1149-9345A406AC00}"/>
                  </a:ext>
                </a:extLst>
              </p:cNvPr>
              <p:cNvSpPr>
                <a:spLocks/>
              </p:cNvSpPr>
              <p:nvPr userDrawn="1"/>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8" name="Freeform 90">
                <a:extLst>
                  <a:ext uri="{FF2B5EF4-FFF2-40B4-BE49-F238E27FC236}">
                    <a16:creationId xmlns:a16="http://schemas.microsoft.com/office/drawing/2014/main" id="{FFDEBA9A-4282-1DEC-BC34-7DCCC3E81C30}"/>
                  </a:ext>
                </a:extLst>
              </p:cNvPr>
              <p:cNvSpPr>
                <a:spLocks noEditPoints="1"/>
              </p:cNvSpPr>
              <p:nvPr userDrawn="1"/>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9" name="Freeform 91">
                <a:extLst>
                  <a:ext uri="{FF2B5EF4-FFF2-40B4-BE49-F238E27FC236}">
                    <a16:creationId xmlns:a16="http://schemas.microsoft.com/office/drawing/2014/main" id="{783E25B8-0E30-7AFB-7C50-1DF48A780646}"/>
                  </a:ext>
                </a:extLst>
              </p:cNvPr>
              <p:cNvSpPr>
                <a:spLocks noEditPoints="1"/>
              </p:cNvSpPr>
              <p:nvPr userDrawn="1"/>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0" name="Freeform 92">
                <a:extLst>
                  <a:ext uri="{FF2B5EF4-FFF2-40B4-BE49-F238E27FC236}">
                    <a16:creationId xmlns:a16="http://schemas.microsoft.com/office/drawing/2014/main" id="{5E8A6872-F1A1-72BF-156D-62ECC130A87C}"/>
                  </a:ext>
                </a:extLst>
              </p:cNvPr>
              <p:cNvSpPr>
                <a:spLocks/>
              </p:cNvSpPr>
              <p:nvPr userDrawn="1"/>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1" name="Freeform 93">
                <a:extLst>
                  <a:ext uri="{FF2B5EF4-FFF2-40B4-BE49-F238E27FC236}">
                    <a16:creationId xmlns:a16="http://schemas.microsoft.com/office/drawing/2014/main" id="{EE8113C8-2235-C96D-8312-CDA9E315E15F}"/>
                  </a:ext>
                </a:extLst>
              </p:cNvPr>
              <p:cNvSpPr>
                <a:spLocks/>
              </p:cNvSpPr>
              <p:nvPr userDrawn="1"/>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2" name="Freeform 94">
                <a:extLst>
                  <a:ext uri="{FF2B5EF4-FFF2-40B4-BE49-F238E27FC236}">
                    <a16:creationId xmlns:a16="http://schemas.microsoft.com/office/drawing/2014/main" id="{FCDE5E26-72A0-B5B7-CAA0-689D3E286D98}"/>
                  </a:ext>
                </a:extLst>
              </p:cNvPr>
              <p:cNvSpPr>
                <a:spLocks/>
              </p:cNvSpPr>
              <p:nvPr userDrawn="1"/>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3" name="Freeform 95">
                <a:extLst>
                  <a:ext uri="{FF2B5EF4-FFF2-40B4-BE49-F238E27FC236}">
                    <a16:creationId xmlns:a16="http://schemas.microsoft.com/office/drawing/2014/main" id="{ADDD1D20-C1C4-E0E7-256C-2A7652A0564D}"/>
                  </a:ext>
                </a:extLst>
              </p:cNvPr>
              <p:cNvSpPr>
                <a:spLocks/>
              </p:cNvSpPr>
              <p:nvPr userDrawn="1"/>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4" name="Freeform 96">
                <a:extLst>
                  <a:ext uri="{FF2B5EF4-FFF2-40B4-BE49-F238E27FC236}">
                    <a16:creationId xmlns:a16="http://schemas.microsoft.com/office/drawing/2014/main" id="{13A84117-35CA-FD38-CC1A-B96F256CFC3C}"/>
                  </a:ext>
                </a:extLst>
              </p:cNvPr>
              <p:cNvSpPr>
                <a:spLocks/>
              </p:cNvSpPr>
              <p:nvPr userDrawn="1"/>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5" name="Freeform 97">
                <a:extLst>
                  <a:ext uri="{FF2B5EF4-FFF2-40B4-BE49-F238E27FC236}">
                    <a16:creationId xmlns:a16="http://schemas.microsoft.com/office/drawing/2014/main" id="{C9FF21D8-4358-F148-C063-99A0DE3B51A4}"/>
                  </a:ext>
                </a:extLst>
              </p:cNvPr>
              <p:cNvSpPr>
                <a:spLocks/>
              </p:cNvSpPr>
              <p:nvPr userDrawn="1"/>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6" name="Freeform 98">
                <a:extLst>
                  <a:ext uri="{FF2B5EF4-FFF2-40B4-BE49-F238E27FC236}">
                    <a16:creationId xmlns:a16="http://schemas.microsoft.com/office/drawing/2014/main" id="{C605423F-D0C7-83C4-AB13-E5D512A9ACE9}"/>
                  </a:ext>
                </a:extLst>
              </p:cNvPr>
              <p:cNvSpPr>
                <a:spLocks/>
              </p:cNvSpPr>
              <p:nvPr userDrawn="1"/>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7" name="Freeform 99">
                <a:extLst>
                  <a:ext uri="{FF2B5EF4-FFF2-40B4-BE49-F238E27FC236}">
                    <a16:creationId xmlns:a16="http://schemas.microsoft.com/office/drawing/2014/main" id="{70D6683A-4C14-856C-25C8-96069CAC11A4}"/>
                  </a:ext>
                </a:extLst>
              </p:cNvPr>
              <p:cNvSpPr>
                <a:spLocks/>
              </p:cNvSpPr>
              <p:nvPr userDrawn="1"/>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8" name="Freeform 100">
                <a:extLst>
                  <a:ext uri="{FF2B5EF4-FFF2-40B4-BE49-F238E27FC236}">
                    <a16:creationId xmlns:a16="http://schemas.microsoft.com/office/drawing/2014/main" id="{B10C669E-581B-EAA6-BBA2-C75FEE64091D}"/>
                  </a:ext>
                </a:extLst>
              </p:cNvPr>
              <p:cNvSpPr>
                <a:spLocks/>
              </p:cNvSpPr>
              <p:nvPr userDrawn="1"/>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9" name="Freeform 101">
                <a:extLst>
                  <a:ext uri="{FF2B5EF4-FFF2-40B4-BE49-F238E27FC236}">
                    <a16:creationId xmlns:a16="http://schemas.microsoft.com/office/drawing/2014/main" id="{3FDA7F96-CEFC-2810-3BE5-57B764378286}"/>
                  </a:ext>
                </a:extLst>
              </p:cNvPr>
              <p:cNvSpPr>
                <a:spLocks/>
              </p:cNvSpPr>
              <p:nvPr userDrawn="1"/>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0" name="Freeform 102">
                <a:extLst>
                  <a:ext uri="{FF2B5EF4-FFF2-40B4-BE49-F238E27FC236}">
                    <a16:creationId xmlns:a16="http://schemas.microsoft.com/office/drawing/2014/main" id="{38AC6921-DBD2-8349-D3FD-6A71EBE073CA}"/>
                  </a:ext>
                </a:extLst>
              </p:cNvPr>
              <p:cNvSpPr>
                <a:spLocks noEditPoints="1"/>
              </p:cNvSpPr>
              <p:nvPr userDrawn="1"/>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1" name="Freeform 103">
                <a:extLst>
                  <a:ext uri="{FF2B5EF4-FFF2-40B4-BE49-F238E27FC236}">
                    <a16:creationId xmlns:a16="http://schemas.microsoft.com/office/drawing/2014/main" id="{41E712CA-1EDE-7610-3522-F785310649DA}"/>
                  </a:ext>
                </a:extLst>
              </p:cNvPr>
              <p:cNvSpPr>
                <a:spLocks noEditPoints="1"/>
              </p:cNvSpPr>
              <p:nvPr userDrawn="1"/>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2" name="Freeform 104">
                <a:extLst>
                  <a:ext uri="{FF2B5EF4-FFF2-40B4-BE49-F238E27FC236}">
                    <a16:creationId xmlns:a16="http://schemas.microsoft.com/office/drawing/2014/main" id="{305CE7CD-7A56-CF26-B1BB-9BDB591E889D}"/>
                  </a:ext>
                </a:extLst>
              </p:cNvPr>
              <p:cNvSpPr>
                <a:spLocks/>
              </p:cNvSpPr>
              <p:nvPr userDrawn="1"/>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3" name="Freeform 105">
                <a:extLst>
                  <a:ext uri="{FF2B5EF4-FFF2-40B4-BE49-F238E27FC236}">
                    <a16:creationId xmlns:a16="http://schemas.microsoft.com/office/drawing/2014/main" id="{F62125A5-53EA-C791-1D80-00C64B96C5BF}"/>
                  </a:ext>
                </a:extLst>
              </p:cNvPr>
              <p:cNvSpPr>
                <a:spLocks/>
              </p:cNvSpPr>
              <p:nvPr userDrawn="1"/>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4" name="Freeform 106">
                <a:extLst>
                  <a:ext uri="{FF2B5EF4-FFF2-40B4-BE49-F238E27FC236}">
                    <a16:creationId xmlns:a16="http://schemas.microsoft.com/office/drawing/2014/main" id="{1949DFE3-F01C-664F-77D0-1C58403AE430}"/>
                  </a:ext>
                </a:extLst>
              </p:cNvPr>
              <p:cNvSpPr>
                <a:spLocks/>
              </p:cNvSpPr>
              <p:nvPr userDrawn="1"/>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5" name="Freeform 107">
                <a:extLst>
                  <a:ext uri="{FF2B5EF4-FFF2-40B4-BE49-F238E27FC236}">
                    <a16:creationId xmlns:a16="http://schemas.microsoft.com/office/drawing/2014/main" id="{5A0CC466-C59E-DE37-C2EA-753138B4B2F2}"/>
                  </a:ext>
                </a:extLst>
              </p:cNvPr>
              <p:cNvSpPr>
                <a:spLocks/>
              </p:cNvSpPr>
              <p:nvPr userDrawn="1"/>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6" name="Freeform 108">
                <a:extLst>
                  <a:ext uri="{FF2B5EF4-FFF2-40B4-BE49-F238E27FC236}">
                    <a16:creationId xmlns:a16="http://schemas.microsoft.com/office/drawing/2014/main" id="{8372704A-A356-3CE7-D3F3-297A773C71F2}"/>
                  </a:ext>
                </a:extLst>
              </p:cNvPr>
              <p:cNvSpPr>
                <a:spLocks noEditPoints="1"/>
              </p:cNvSpPr>
              <p:nvPr userDrawn="1"/>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7" name="Freeform 109">
                <a:extLst>
                  <a:ext uri="{FF2B5EF4-FFF2-40B4-BE49-F238E27FC236}">
                    <a16:creationId xmlns:a16="http://schemas.microsoft.com/office/drawing/2014/main" id="{02BD96CA-03FA-DB07-4649-24AC951BA8D9}"/>
                  </a:ext>
                </a:extLst>
              </p:cNvPr>
              <p:cNvSpPr>
                <a:spLocks noEditPoints="1"/>
              </p:cNvSpPr>
              <p:nvPr userDrawn="1"/>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8" name="Freeform 110">
                <a:extLst>
                  <a:ext uri="{FF2B5EF4-FFF2-40B4-BE49-F238E27FC236}">
                    <a16:creationId xmlns:a16="http://schemas.microsoft.com/office/drawing/2014/main" id="{469E0541-5330-5960-4E98-6550A7F5CA6C}"/>
                  </a:ext>
                </a:extLst>
              </p:cNvPr>
              <p:cNvSpPr>
                <a:spLocks noEditPoints="1"/>
              </p:cNvSpPr>
              <p:nvPr userDrawn="1"/>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9" name="Freeform 111">
                <a:extLst>
                  <a:ext uri="{FF2B5EF4-FFF2-40B4-BE49-F238E27FC236}">
                    <a16:creationId xmlns:a16="http://schemas.microsoft.com/office/drawing/2014/main" id="{73B6DA19-0825-AC39-59D9-D2B9614F3FB6}"/>
                  </a:ext>
                </a:extLst>
              </p:cNvPr>
              <p:cNvSpPr>
                <a:spLocks noEditPoints="1"/>
              </p:cNvSpPr>
              <p:nvPr userDrawn="1"/>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0" name="Freeform 112">
                <a:extLst>
                  <a:ext uri="{FF2B5EF4-FFF2-40B4-BE49-F238E27FC236}">
                    <a16:creationId xmlns:a16="http://schemas.microsoft.com/office/drawing/2014/main" id="{DEE3EC65-A5F2-A10F-E1A2-D6786AD9C81C}"/>
                  </a:ext>
                </a:extLst>
              </p:cNvPr>
              <p:cNvSpPr>
                <a:spLocks/>
              </p:cNvSpPr>
              <p:nvPr userDrawn="1"/>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1" name="Freeform 113">
                <a:extLst>
                  <a:ext uri="{FF2B5EF4-FFF2-40B4-BE49-F238E27FC236}">
                    <a16:creationId xmlns:a16="http://schemas.microsoft.com/office/drawing/2014/main" id="{AA55B4F2-CFBC-5AE5-DC3B-5570DD0181C0}"/>
                  </a:ext>
                </a:extLst>
              </p:cNvPr>
              <p:cNvSpPr>
                <a:spLocks/>
              </p:cNvSpPr>
              <p:nvPr userDrawn="1"/>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2" cap="rnd">
                <a:solidFill>
                  <a:srgbClr val="DADAD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2" name="Freeform 114">
                <a:extLst>
                  <a:ext uri="{FF2B5EF4-FFF2-40B4-BE49-F238E27FC236}">
                    <a16:creationId xmlns:a16="http://schemas.microsoft.com/office/drawing/2014/main" id="{56782B98-E330-15F0-FBA9-1462F95AD92C}"/>
                  </a:ext>
                </a:extLst>
              </p:cNvPr>
              <p:cNvSpPr>
                <a:spLocks noEditPoints="1"/>
              </p:cNvSpPr>
              <p:nvPr userDrawn="1"/>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3" name="Freeform 115">
                <a:extLst>
                  <a:ext uri="{FF2B5EF4-FFF2-40B4-BE49-F238E27FC236}">
                    <a16:creationId xmlns:a16="http://schemas.microsoft.com/office/drawing/2014/main" id="{AAB2DDDB-E626-B050-62C5-B2F06F783913}"/>
                  </a:ext>
                </a:extLst>
              </p:cNvPr>
              <p:cNvSpPr>
                <a:spLocks noEditPoints="1"/>
              </p:cNvSpPr>
              <p:nvPr userDrawn="1"/>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4" name="Freeform 116">
                <a:extLst>
                  <a:ext uri="{FF2B5EF4-FFF2-40B4-BE49-F238E27FC236}">
                    <a16:creationId xmlns:a16="http://schemas.microsoft.com/office/drawing/2014/main" id="{0AD34220-5F8A-2C9D-6A72-A4847DD9E3F5}"/>
                  </a:ext>
                </a:extLst>
              </p:cNvPr>
              <p:cNvSpPr>
                <a:spLocks noEditPoints="1"/>
              </p:cNvSpPr>
              <p:nvPr userDrawn="1"/>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5" name="Freeform 117">
                <a:extLst>
                  <a:ext uri="{FF2B5EF4-FFF2-40B4-BE49-F238E27FC236}">
                    <a16:creationId xmlns:a16="http://schemas.microsoft.com/office/drawing/2014/main" id="{A8057305-ED26-1DD0-CD49-E814BF73BC37}"/>
                  </a:ext>
                </a:extLst>
              </p:cNvPr>
              <p:cNvSpPr>
                <a:spLocks noEditPoints="1"/>
              </p:cNvSpPr>
              <p:nvPr userDrawn="1"/>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6" name="Freeform 118">
                <a:extLst>
                  <a:ext uri="{FF2B5EF4-FFF2-40B4-BE49-F238E27FC236}">
                    <a16:creationId xmlns:a16="http://schemas.microsoft.com/office/drawing/2014/main" id="{58DEDAB8-3170-03DC-7CD5-9EFB7D429D0A}"/>
                  </a:ext>
                </a:extLst>
              </p:cNvPr>
              <p:cNvSpPr>
                <a:spLocks/>
              </p:cNvSpPr>
              <p:nvPr userDrawn="1"/>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7" name="Freeform 119">
                <a:extLst>
                  <a:ext uri="{FF2B5EF4-FFF2-40B4-BE49-F238E27FC236}">
                    <a16:creationId xmlns:a16="http://schemas.microsoft.com/office/drawing/2014/main" id="{71F57589-61A6-BA0A-CC7D-2BB577D7D50A}"/>
                  </a:ext>
                </a:extLst>
              </p:cNvPr>
              <p:cNvSpPr>
                <a:spLocks/>
              </p:cNvSpPr>
              <p:nvPr userDrawn="1"/>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8" name="Freeform 120">
                <a:extLst>
                  <a:ext uri="{FF2B5EF4-FFF2-40B4-BE49-F238E27FC236}">
                    <a16:creationId xmlns:a16="http://schemas.microsoft.com/office/drawing/2014/main" id="{5041D032-E416-0A7F-4414-32693540A40E}"/>
                  </a:ext>
                </a:extLst>
              </p:cNvPr>
              <p:cNvSpPr>
                <a:spLocks/>
              </p:cNvSpPr>
              <p:nvPr userDrawn="1"/>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9" name="Freeform 121">
                <a:extLst>
                  <a:ext uri="{FF2B5EF4-FFF2-40B4-BE49-F238E27FC236}">
                    <a16:creationId xmlns:a16="http://schemas.microsoft.com/office/drawing/2014/main" id="{2F915168-3DB2-E881-A076-4851C5BCCAC1}"/>
                  </a:ext>
                </a:extLst>
              </p:cNvPr>
              <p:cNvSpPr>
                <a:spLocks/>
              </p:cNvSpPr>
              <p:nvPr userDrawn="1"/>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0" name="Freeform 122">
                <a:extLst>
                  <a:ext uri="{FF2B5EF4-FFF2-40B4-BE49-F238E27FC236}">
                    <a16:creationId xmlns:a16="http://schemas.microsoft.com/office/drawing/2014/main" id="{3E526122-CE3D-4987-478B-70C3B88FD811}"/>
                  </a:ext>
                </a:extLst>
              </p:cNvPr>
              <p:cNvSpPr>
                <a:spLocks/>
              </p:cNvSpPr>
              <p:nvPr userDrawn="1"/>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1" name="Freeform 123">
                <a:extLst>
                  <a:ext uri="{FF2B5EF4-FFF2-40B4-BE49-F238E27FC236}">
                    <a16:creationId xmlns:a16="http://schemas.microsoft.com/office/drawing/2014/main" id="{B32D8A72-D1EE-9D07-F57E-0375EE41762D}"/>
                  </a:ext>
                </a:extLst>
              </p:cNvPr>
              <p:cNvSpPr>
                <a:spLocks/>
              </p:cNvSpPr>
              <p:nvPr userDrawn="1"/>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2" name="Freeform 124">
                <a:extLst>
                  <a:ext uri="{FF2B5EF4-FFF2-40B4-BE49-F238E27FC236}">
                    <a16:creationId xmlns:a16="http://schemas.microsoft.com/office/drawing/2014/main" id="{BE8104CE-F766-3CD8-5808-9526DFD0005E}"/>
                  </a:ext>
                </a:extLst>
              </p:cNvPr>
              <p:cNvSpPr>
                <a:spLocks noEditPoints="1"/>
              </p:cNvSpPr>
              <p:nvPr userDrawn="1"/>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3" name="Freeform 125">
                <a:extLst>
                  <a:ext uri="{FF2B5EF4-FFF2-40B4-BE49-F238E27FC236}">
                    <a16:creationId xmlns:a16="http://schemas.microsoft.com/office/drawing/2014/main" id="{7BBA19D5-4A31-87F6-ECB3-C300EC28A530}"/>
                  </a:ext>
                </a:extLst>
              </p:cNvPr>
              <p:cNvSpPr>
                <a:spLocks noEditPoints="1"/>
              </p:cNvSpPr>
              <p:nvPr userDrawn="1"/>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4" name="Freeform 126">
                <a:extLst>
                  <a:ext uri="{FF2B5EF4-FFF2-40B4-BE49-F238E27FC236}">
                    <a16:creationId xmlns:a16="http://schemas.microsoft.com/office/drawing/2014/main" id="{0FB4D550-182C-40F5-D531-65D4417C60F3}"/>
                  </a:ext>
                </a:extLst>
              </p:cNvPr>
              <p:cNvSpPr>
                <a:spLocks noEditPoints="1"/>
              </p:cNvSpPr>
              <p:nvPr userDrawn="1"/>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5" name="Freeform 127">
                <a:extLst>
                  <a:ext uri="{FF2B5EF4-FFF2-40B4-BE49-F238E27FC236}">
                    <a16:creationId xmlns:a16="http://schemas.microsoft.com/office/drawing/2014/main" id="{0C927222-F90C-AAD8-2A92-4243FBCA5CE2}"/>
                  </a:ext>
                </a:extLst>
              </p:cNvPr>
              <p:cNvSpPr>
                <a:spLocks noEditPoints="1"/>
              </p:cNvSpPr>
              <p:nvPr userDrawn="1"/>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6" name="Freeform 128">
                <a:extLst>
                  <a:ext uri="{FF2B5EF4-FFF2-40B4-BE49-F238E27FC236}">
                    <a16:creationId xmlns:a16="http://schemas.microsoft.com/office/drawing/2014/main" id="{C28F8D73-3A7E-1A85-55EF-98DE18921E61}"/>
                  </a:ext>
                </a:extLst>
              </p:cNvPr>
              <p:cNvSpPr>
                <a:spLocks noEditPoints="1"/>
              </p:cNvSpPr>
              <p:nvPr userDrawn="1"/>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7" name="Freeform 129">
                <a:extLst>
                  <a:ext uri="{FF2B5EF4-FFF2-40B4-BE49-F238E27FC236}">
                    <a16:creationId xmlns:a16="http://schemas.microsoft.com/office/drawing/2014/main" id="{5B7EB0B3-1AE9-72B5-65E3-F1B23059B521}"/>
                  </a:ext>
                </a:extLst>
              </p:cNvPr>
              <p:cNvSpPr>
                <a:spLocks noEditPoints="1"/>
              </p:cNvSpPr>
              <p:nvPr userDrawn="1"/>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8" name="Freeform 130">
                <a:extLst>
                  <a:ext uri="{FF2B5EF4-FFF2-40B4-BE49-F238E27FC236}">
                    <a16:creationId xmlns:a16="http://schemas.microsoft.com/office/drawing/2014/main" id="{1933064F-AADA-E583-165E-49FD78A1166F}"/>
                  </a:ext>
                </a:extLst>
              </p:cNvPr>
              <p:cNvSpPr>
                <a:spLocks/>
              </p:cNvSpPr>
              <p:nvPr userDrawn="1"/>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9" name="Freeform 131">
                <a:extLst>
                  <a:ext uri="{FF2B5EF4-FFF2-40B4-BE49-F238E27FC236}">
                    <a16:creationId xmlns:a16="http://schemas.microsoft.com/office/drawing/2014/main" id="{0FFC24EA-78F2-280C-18D6-AC673C719389}"/>
                  </a:ext>
                </a:extLst>
              </p:cNvPr>
              <p:cNvSpPr>
                <a:spLocks/>
              </p:cNvSpPr>
              <p:nvPr userDrawn="1"/>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2" cap="rnd">
                <a:solidFill>
                  <a:srgbClr val="DADAD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0" name="Freeform 132">
                <a:extLst>
                  <a:ext uri="{FF2B5EF4-FFF2-40B4-BE49-F238E27FC236}">
                    <a16:creationId xmlns:a16="http://schemas.microsoft.com/office/drawing/2014/main" id="{DFBDBA57-8550-E3A4-9162-D9D853C70877}"/>
                  </a:ext>
                </a:extLst>
              </p:cNvPr>
              <p:cNvSpPr>
                <a:spLocks noEditPoints="1"/>
              </p:cNvSpPr>
              <p:nvPr userDrawn="1"/>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1" name="Freeform 133">
                <a:extLst>
                  <a:ext uri="{FF2B5EF4-FFF2-40B4-BE49-F238E27FC236}">
                    <a16:creationId xmlns:a16="http://schemas.microsoft.com/office/drawing/2014/main" id="{D35A09DA-E4BB-31FE-D051-72CC95802B9D}"/>
                  </a:ext>
                </a:extLst>
              </p:cNvPr>
              <p:cNvSpPr>
                <a:spLocks noEditPoints="1"/>
              </p:cNvSpPr>
              <p:nvPr userDrawn="1"/>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2" name="Freeform 134">
                <a:extLst>
                  <a:ext uri="{FF2B5EF4-FFF2-40B4-BE49-F238E27FC236}">
                    <a16:creationId xmlns:a16="http://schemas.microsoft.com/office/drawing/2014/main" id="{060B1694-1EC4-CD3B-6F0D-4EC843592BF3}"/>
                  </a:ext>
                </a:extLst>
              </p:cNvPr>
              <p:cNvSpPr>
                <a:spLocks/>
              </p:cNvSpPr>
              <p:nvPr userDrawn="1"/>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3" name="Freeform 135">
                <a:extLst>
                  <a:ext uri="{FF2B5EF4-FFF2-40B4-BE49-F238E27FC236}">
                    <a16:creationId xmlns:a16="http://schemas.microsoft.com/office/drawing/2014/main" id="{DAA55C2F-9356-CFFD-EA0D-D5029B6BD6B1}"/>
                  </a:ext>
                </a:extLst>
              </p:cNvPr>
              <p:cNvSpPr>
                <a:spLocks/>
              </p:cNvSpPr>
              <p:nvPr userDrawn="1"/>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4" name="Freeform 136">
                <a:extLst>
                  <a:ext uri="{FF2B5EF4-FFF2-40B4-BE49-F238E27FC236}">
                    <a16:creationId xmlns:a16="http://schemas.microsoft.com/office/drawing/2014/main" id="{3B1A882C-49E5-4D73-A131-EA674899BEDE}"/>
                  </a:ext>
                </a:extLst>
              </p:cNvPr>
              <p:cNvSpPr>
                <a:spLocks/>
              </p:cNvSpPr>
              <p:nvPr userDrawn="1"/>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5" name="Freeform 137">
                <a:extLst>
                  <a:ext uri="{FF2B5EF4-FFF2-40B4-BE49-F238E27FC236}">
                    <a16:creationId xmlns:a16="http://schemas.microsoft.com/office/drawing/2014/main" id="{E66D3D1A-E725-CA7C-8F3E-84D313BB20AE}"/>
                  </a:ext>
                </a:extLst>
              </p:cNvPr>
              <p:cNvSpPr>
                <a:spLocks/>
              </p:cNvSpPr>
              <p:nvPr userDrawn="1"/>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6" name="Freeform 138">
                <a:extLst>
                  <a:ext uri="{FF2B5EF4-FFF2-40B4-BE49-F238E27FC236}">
                    <a16:creationId xmlns:a16="http://schemas.microsoft.com/office/drawing/2014/main" id="{A2323B29-C3A1-3DDE-0C93-33BB116A2DE0}"/>
                  </a:ext>
                </a:extLst>
              </p:cNvPr>
              <p:cNvSpPr>
                <a:spLocks/>
              </p:cNvSpPr>
              <p:nvPr userDrawn="1"/>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7" name="Freeform 139">
                <a:extLst>
                  <a:ext uri="{FF2B5EF4-FFF2-40B4-BE49-F238E27FC236}">
                    <a16:creationId xmlns:a16="http://schemas.microsoft.com/office/drawing/2014/main" id="{5DECC13D-620D-0B65-8CA7-56C2E8A1DB73}"/>
                  </a:ext>
                </a:extLst>
              </p:cNvPr>
              <p:cNvSpPr>
                <a:spLocks noEditPoints="1"/>
              </p:cNvSpPr>
              <p:nvPr userDrawn="1"/>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8" name="Freeform 140">
                <a:extLst>
                  <a:ext uri="{FF2B5EF4-FFF2-40B4-BE49-F238E27FC236}">
                    <a16:creationId xmlns:a16="http://schemas.microsoft.com/office/drawing/2014/main" id="{F246B8C1-1560-A2DA-8430-DFEDC086232C}"/>
                  </a:ext>
                </a:extLst>
              </p:cNvPr>
              <p:cNvSpPr>
                <a:spLocks noEditPoints="1"/>
              </p:cNvSpPr>
              <p:nvPr userDrawn="1"/>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9" name="Freeform 141">
                <a:extLst>
                  <a:ext uri="{FF2B5EF4-FFF2-40B4-BE49-F238E27FC236}">
                    <a16:creationId xmlns:a16="http://schemas.microsoft.com/office/drawing/2014/main" id="{6A86DE80-D48F-6EC6-D57C-38F37FB93861}"/>
                  </a:ext>
                </a:extLst>
              </p:cNvPr>
              <p:cNvSpPr>
                <a:spLocks/>
              </p:cNvSpPr>
              <p:nvPr userDrawn="1"/>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0" name="Freeform 142">
                <a:extLst>
                  <a:ext uri="{FF2B5EF4-FFF2-40B4-BE49-F238E27FC236}">
                    <a16:creationId xmlns:a16="http://schemas.microsoft.com/office/drawing/2014/main" id="{DFDD225E-9738-C233-E9F6-7BCB0D3F75F8}"/>
                  </a:ext>
                </a:extLst>
              </p:cNvPr>
              <p:cNvSpPr>
                <a:spLocks/>
              </p:cNvSpPr>
              <p:nvPr userDrawn="1"/>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1" name="Freeform 143">
                <a:extLst>
                  <a:ext uri="{FF2B5EF4-FFF2-40B4-BE49-F238E27FC236}">
                    <a16:creationId xmlns:a16="http://schemas.microsoft.com/office/drawing/2014/main" id="{0780B76C-5A2C-5219-328F-A6E3C1CE2E83}"/>
                  </a:ext>
                </a:extLst>
              </p:cNvPr>
              <p:cNvSpPr>
                <a:spLocks/>
              </p:cNvSpPr>
              <p:nvPr userDrawn="1"/>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2" name="Freeform 144">
                <a:extLst>
                  <a:ext uri="{FF2B5EF4-FFF2-40B4-BE49-F238E27FC236}">
                    <a16:creationId xmlns:a16="http://schemas.microsoft.com/office/drawing/2014/main" id="{619516F4-7905-B1FE-3721-D8E83A708ED6}"/>
                  </a:ext>
                </a:extLst>
              </p:cNvPr>
              <p:cNvSpPr>
                <a:spLocks/>
              </p:cNvSpPr>
              <p:nvPr userDrawn="1"/>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3" name="Freeform 145">
                <a:extLst>
                  <a:ext uri="{FF2B5EF4-FFF2-40B4-BE49-F238E27FC236}">
                    <a16:creationId xmlns:a16="http://schemas.microsoft.com/office/drawing/2014/main" id="{A1379F5A-78AA-FD8B-2447-5DB4DA8ECD12}"/>
                  </a:ext>
                </a:extLst>
              </p:cNvPr>
              <p:cNvSpPr>
                <a:spLocks/>
              </p:cNvSpPr>
              <p:nvPr userDrawn="1"/>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4" name="Freeform 146">
                <a:extLst>
                  <a:ext uri="{FF2B5EF4-FFF2-40B4-BE49-F238E27FC236}">
                    <a16:creationId xmlns:a16="http://schemas.microsoft.com/office/drawing/2014/main" id="{16E93C08-0814-BACE-2743-51DC5C863816}"/>
                  </a:ext>
                </a:extLst>
              </p:cNvPr>
              <p:cNvSpPr>
                <a:spLocks/>
              </p:cNvSpPr>
              <p:nvPr userDrawn="1"/>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5" name="Freeform 147">
                <a:extLst>
                  <a:ext uri="{FF2B5EF4-FFF2-40B4-BE49-F238E27FC236}">
                    <a16:creationId xmlns:a16="http://schemas.microsoft.com/office/drawing/2014/main" id="{93772868-6ADC-58B1-3915-63C893CE6805}"/>
                  </a:ext>
                </a:extLst>
              </p:cNvPr>
              <p:cNvSpPr>
                <a:spLocks/>
              </p:cNvSpPr>
              <p:nvPr userDrawn="1"/>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6" name="Freeform 148">
                <a:extLst>
                  <a:ext uri="{FF2B5EF4-FFF2-40B4-BE49-F238E27FC236}">
                    <a16:creationId xmlns:a16="http://schemas.microsoft.com/office/drawing/2014/main" id="{C06D0B78-8EAF-127F-B917-6B013A2C9684}"/>
                  </a:ext>
                </a:extLst>
              </p:cNvPr>
              <p:cNvSpPr>
                <a:spLocks/>
              </p:cNvSpPr>
              <p:nvPr userDrawn="1"/>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7" name="Freeform 149">
                <a:extLst>
                  <a:ext uri="{FF2B5EF4-FFF2-40B4-BE49-F238E27FC236}">
                    <a16:creationId xmlns:a16="http://schemas.microsoft.com/office/drawing/2014/main" id="{D7C621F5-786C-990B-DAF7-1A787A0FFC3D}"/>
                  </a:ext>
                </a:extLst>
              </p:cNvPr>
              <p:cNvSpPr>
                <a:spLocks/>
              </p:cNvSpPr>
              <p:nvPr userDrawn="1"/>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8" name="Freeform 150">
                <a:extLst>
                  <a:ext uri="{FF2B5EF4-FFF2-40B4-BE49-F238E27FC236}">
                    <a16:creationId xmlns:a16="http://schemas.microsoft.com/office/drawing/2014/main" id="{6380A8C5-C096-A5E0-F1DA-D182B6A6D100}"/>
                  </a:ext>
                </a:extLst>
              </p:cNvPr>
              <p:cNvSpPr>
                <a:spLocks/>
              </p:cNvSpPr>
              <p:nvPr userDrawn="1"/>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9" name="Freeform 151">
                <a:extLst>
                  <a:ext uri="{FF2B5EF4-FFF2-40B4-BE49-F238E27FC236}">
                    <a16:creationId xmlns:a16="http://schemas.microsoft.com/office/drawing/2014/main" id="{154EE238-5249-1318-4949-1A289E25F04A}"/>
                  </a:ext>
                </a:extLst>
              </p:cNvPr>
              <p:cNvSpPr>
                <a:spLocks/>
              </p:cNvSpPr>
              <p:nvPr userDrawn="1"/>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0" name="Freeform 152">
                <a:extLst>
                  <a:ext uri="{FF2B5EF4-FFF2-40B4-BE49-F238E27FC236}">
                    <a16:creationId xmlns:a16="http://schemas.microsoft.com/office/drawing/2014/main" id="{55B0E352-81C4-2176-3292-49EC0196EBAB}"/>
                  </a:ext>
                </a:extLst>
              </p:cNvPr>
              <p:cNvSpPr>
                <a:spLocks/>
              </p:cNvSpPr>
              <p:nvPr userDrawn="1"/>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1" name="Freeform 153">
                <a:extLst>
                  <a:ext uri="{FF2B5EF4-FFF2-40B4-BE49-F238E27FC236}">
                    <a16:creationId xmlns:a16="http://schemas.microsoft.com/office/drawing/2014/main" id="{775D43DF-E40B-F612-621F-739DEB28753C}"/>
                  </a:ext>
                </a:extLst>
              </p:cNvPr>
              <p:cNvSpPr>
                <a:spLocks noEditPoints="1"/>
              </p:cNvSpPr>
              <p:nvPr userDrawn="1"/>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2" name="Freeform 154">
                <a:extLst>
                  <a:ext uri="{FF2B5EF4-FFF2-40B4-BE49-F238E27FC236}">
                    <a16:creationId xmlns:a16="http://schemas.microsoft.com/office/drawing/2014/main" id="{688E585D-45D2-719D-9F53-0E8B7C07D6AC}"/>
                  </a:ext>
                </a:extLst>
              </p:cNvPr>
              <p:cNvSpPr>
                <a:spLocks noEditPoints="1"/>
              </p:cNvSpPr>
              <p:nvPr userDrawn="1"/>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3" name="Freeform 155">
                <a:extLst>
                  <a:ext uri="{FF2B5EF4-FFF2-40B4-BE49-F238E27FC236}">
                    <a16:creationId xmlns:a16="http://schemas.microsoft.com/office/drawing/2014/main" id="{630D8A7C-5A3C-F390-8F92-85BA5DB62930}"/>
                  </a:ext>
                </a:extLst>
              </p:cNvPr>
              <p:cNvSpPr>
                <a:spLocks/>
              </p:cNvSpPr>
              <p:nvPr userDrawn="1"/>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4" name="Freeform 156">
                <a:extLst>
                  <a:ext uri="{FF2B5EF4-FFF2-40B4-BE49-F238E27FC236}">
                    <a16:creationId xmlns:a16="http://schemas.microsoft.com/office/drawing/2014/main" id="{478081C5-C99A-A15D-C7D4-3B293D98440B}"/>
                  </a:ext>
                </a:extLst>
              </p:cNvPr>
              <p:cNvSpPr>
                <a:spLocks/>
              </p:cNvSpPr>
              <p:nvPr userDrawn="1"/>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5" name="Freeform 157">
                <a:extLst>
                  <a:ext uri="{FF2B5EF4-FFF2-40B4-BE49-F238E27FC236}">
                    <a16:creationId xmlns:a16="http://schemas.microsoft.com/office/drawing/2014/main" id="{009B0CEB-144B-200D-782D-8FA2D44702DD}"/>
                  </a:ext>
                </a:extLst>
              </p:cNvPr>
              <p:cNvSpPr>
                <a:spLocks/>
              </p:cNvSpPr>
              <p:nvPr userDrawn="1"/>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6" name="Freeform 158">
                <a:extLst>
                  <a:ext uri="{FF2B5EF4-FFF2-40B4-BE49-F238E27FC236}">
                    <a16:creationId xmlns:a16="http://schemas.microsoft.com/office/drawing/2014/main" id="{54F05272-C937-86CC-EB6D-321D43F81965}"/>
                  </a:ext>
                </a:extLst>
              </p:cNvPr>
              <p:cNvSpPr>
                <a:spLocks/>
              </p:cNvSpPr>
              <p:nvPr userDrawn="1"/>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7" name="Freeform 159">
                <a:extLst>
                  <a:ext uri="{FF2B5EF4-FFF2-40B4-BE49-F238E27FC236}">
                    <a16:creationId xmlns:a16="http://schemas.microsoft.com/office/drawing/2014/main" id="{816835A3-338C-869B-9840-E25E668740FA}"/>
                  </a:ext>
                </a:extLst>
              </p:cNvPr>
              <p:cNvSpPr>
                <a:spLocks/>
              </p:cNvSpPr>
              <p:nvPr userDrawn="1"/>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8" name="Freeform 160">
                <a:extLst>
                  <a:ext uri="{FF2B5EF4-FFF2-40B4-BE49-F238E27FC236}">
                    <a16:creationId xmlns:a16="http://schemas.microsoft.com/office/drawing/2014/main" id="{038C09AB-038A-4ECB-73A7-0898DE53EA69}"/>
                  </a:ext>
                </a:extLst>
              </p:cNvPr>
              <p:cNvSpPr>
                <a:spLocks/>
              </p:cNvSpPr>
              <p:nvPr userDrawn="1"/>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9" name="Freeform 161">
                <a:extLst>
                  <a:ext uri="{FF2B5EF4-FFF2-40B4-BE49-F238E27FC236}">
                    <a16:creationId xmlns:a16="http://schemas.microsoft.com/office/drawing/2014/main" id="{E030CCD9-33E0-CDDB-3D87-AAF836850C7B}"/>
                  </a:ext>
                </a:extLst>
              </p:cNvPr>
              <p:cNvSpPr>
                <a:spLocks/>
              </p:cNvSpPr>
              <p:nvPr userDrawn="1"/>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0" name="Freeform 162">
                <a:extLst>
                  <a:ext uri="{FF2B5EF4-FFF2-40B4-BE49-F238E27FC236}">
                    <a16:creationId xmlns:a16="http://schemas.microsoft.com/office/drawing/2014/main" id="{402EBAC8-7964-0459-FF26-99FB67FA7814}"/>
                  </a:ext>
                </a:extLst>
              </p:cNvPr>
              <p:cNvSpPr>
                <a:spLocks noEditPoints="1"/>
              </p:cNvSpPr>
              <p:nvPr userDrawn="1"/>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1" name="Freeform 163">
                <a:extLst>
                  <a:ext uri="{FF2B5EF4-FFF2-40B4-BE49-F238E27FC236}">
                    <a16:creationId xmlns:a16="http://schemas.microsoft.com/office/drawing/2014/main" id="{935A20EA-E3DE-0A6E-117D-933B0792A631}"/>
                  </a:ext>
                </a:extLst>
              </p:cNvPr>
              <p:cNvSpPr>
                <a:spLocks noEditPoints="1"/>
              </p:cNvSpPr>
              <p:nvPr userDrawn="1"/>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2" name="Freeform 164">
                <a:extLst>
                  <a:ext uri="{FF2B5EF4-FFF2-40B4-BE49-F238E27FC236}">
                    <a16:creationId xmlns:a16="http://schemas.microsoft.com/office/drawing/2014/main" id="{5302135B-E7FF-67DC-98B5-5F5D9165EBCF}"/>
                  </a:ext>
                </a:extLst>
              </p:cNvPr>
              <p:cNvSpPr>
                <a:spLocks/>
              </p:cNvSpPr>
              <p:nvPr userDrawn="1"/>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3" name="Freeform 165">
                <a:extLst>
                  <a:ext uri="{FF2B5EF4-FFF2-40B4-BE49-F238E27FC236}">
                    <a16:creationId xmlns:a16="http://schemas.microsoft.com/office/drawing/2014/main" id="{AB72538D-44D3-1BAB-3802-DAA3DF92FBB2}"/>
                  </a:ext>
                </a:extLst>
              </p:cNvPr>
              <p:cNvSpPr>
                <a:spLocks/>
              </p:cNvSpPr>
              <p:nvPr userDrawn="1"/>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4" name="Freeform 166">
                <a:extLst>
                  <a:ext uri="{FF2B5EF4-FFF2-40B4-BE49-F238E27FC236}">
                    <a16:creationId xmlns:a16="http://schemas.microsoft.com/office/drawing/2014/main" id="{F8CA1AC9-160E-7BC2-A9D9-70DCB928B751}"/>
                  </a:ext>
                </a:extLst>
              </p:cNvPr>
              <p:cNvSpPr>
                <a:spLocks/>
              </p:cNvSpPr>
              <p:nvPr userDrawn="1"/>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5" name="Freeform 167">
                <a:extLst>
                  <a:ext uri="{FF2B5EF4-FFF2-40B4-BE49-F238E27FC236}">
                    <a16:creationId xmlns:a16="http://schemas.microsoft.com/office/drawing/2014/main" id="{E0448C2B-12FF-58AF-3550-4F3DDFF417FA}"/>
                  </a:ext>
                </a:extLst>
              </p:cNvPr>
              <p:cNvSpPr>
                <a:spLocks/>
              </p:cNvSpPr>
              <p:nvPr userDrawn="1"/>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6" name="Freeform 168">
                <a:extLst>
                  <a:ext uri="{FF2B5EF4-FFF2-40B4-BE49-F238E27FC236}">
                    <a16:creationId xmlns:a16="http://schemas.microsoft.com/office/drawing/2014/main" id="{65F45925-F56C-DE5A-1B42-D8B77381D71D}"/>
                  </a:ext>
                </a:extLst>
              </p:cNvPr>
              <p:cNvSpPr>
                <a:spLocks/>
              </p:cNvSpPr>
              <p:nvPr userDrawn="1"/>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7" name="Freeform 169">
                <a:extLst>
                  <a:ext uri="{FF2B5EF4-FFF2-40B4-BE49-F238E27FC236}">
                    <a16:creationId xmlns:a16="http://schemas.microsoft.com/office/drawing/2014/main" id="{F45FC845-2D8E-8DC4-71AD-EEE483E46EFF}"/>
                  </a:ext>
                </a:extLst>
              </p:cNvPr>
              <p:cNvSpPr>
                <a:spLocks/>
              </p:cNvSpPr>
              <p:nvPr userDrawn="1"/>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8" name="Freeform 170">
                <a:extLst>
                  <a:ext uri="{FF2B5EF4-FFF2-40B4-BE49-F238E27FC236}">
                    <a16:creationId xmlns:a16="http://schemas.microsoft.com/office/drawing/2014/main" id="{5024EE8A-3947-1CB6-E901-BFDC604A06C5}"/>
                  </a:ext>
                </a:extLst>
              </p:cNvPr>
              <p:cNvSpPr>
                <a:spLocks/>
              </p:cNvSpPr>
              <p:nvPr userDrawn="1"/>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9" name="Freeform 171">
                <a:extLst>
                  <a:ext uri="{FF2B5EF4-FFF2-40B4-BE49-F238E27FC236}">
                    <a16:creationId xmlns:a16="http://schemas.microsoft.com/office/drawing/2014/main" id="{8609B87C-8CDB-72C4-A26A-1B986656C655}"/>
                  </a:ext>
                </a:extLst>
              </p:cNvPr>
              <p:cNvSpPr>
                <a:spLocks/>
              </p:cNvSpPr>
              <p:nvPr userDrawn="1"/>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0" name="Freeform 172">
                <a:extLst>
                  <a:ext uri="{FF2B5EF4-FFF2-40B4-BE49-F238E27FC236}">
                    <a16:creationId xmlns:a16="http://schemas.microsoft.com/office/drawing/2014/main" id="{7D98A6B5-1B09-CF7B-B022-2FDEF085A6FF}"/>
                  </a:ext>
                </a:extLst>
              </p:cNvPr>
              <p:cNvSpPr>
                <a:spLocks/>
              </p:cNvSpPr>
              <p:nvPr userDrawn="1"/>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1" name="Freeform 173">
                <a:extLst>
                  <a:ext uri="{FF2B5EF4-FFF2-40B4-BE49-F238E27FC236}">
                    <a16:creationId xmlns:a16="http://schemas.microsoft.com/office/drawing/2014/main" id="{0B592BBE-4FD7-B384-3756-5987D448414F}"/>
                  </a:ext>
                </a:extLst>
              </p:cNvPr>
              <p:cNvSpPr>
                <a:spLocks/>
              </p:cNvSpPr>
              <p:nvPr userDrawn="1"/>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2" name="Freeform 174">
                <a:extLst>
                  <a:ext uri="{FF2B5EF4-FFF2-40B4-BE49-F238E27FC236}">
                    <a16:creationId xmlns:a16="http://schemas.microsoft.com/office/drawing/2014/main" id="{2AA9BBA1-B55D-DB1B-86E1-9965F7B56624}"/>
                  </a:ext>
                </a:extLst>
              </p:cNvPr>
              <p:cNvSpPr>
                <a:spLocks/>
              </p:cNvSpPr>
              <p:nvPr userDrawn="1"/>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3" name="Freeform 175">
                <a:extLst>
                  <a:ext uri="{FF2B5EF4-FFF2-40B4-BE49-F238E27FC236}">
                    <a16:creationId xmlns:a16="http://schemas.microsoft.com/office/drawing/2014/main" id="{2BD95B40-A026-EE12-C538-DB14DAD32A65}"/>
                  </a:ext>
                </a:extLst>
              </p:cNvPr>
              <p:cNvSpPr>
                <a:spLocks/>
              </p:cNvSpPr>
              <p:nvPr userDrawn="1"/>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4" name="Freeform 176">
                <a:extLst>
                  <a:ext uri="{FF2B5EF4-FFF2-40B4-BE49-F238E27FC236}">
                    <a16:creationId xmlns:a16="http://schemas.microsoft.com/office/drawing/2014/main" id="{D4FB5F06-961F-AD08-531B-576B59A0A387}"/>
                  </a:ext>
                </a:extLst>
              </p:cNvPr>
              <p:cNvSpPr>
                <a:spLocks/>
              </p:cNvSpPr>
              <p:nvPr userDrawn="1"/>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5" name="Freeform 177">
                <a:extLst>
                  <a:ext uri="{FF2B5EF4-FFF2-40B4-BE49-F238E27FC236}">
                    <a16:creationId xmlns:a16="http://schemas.microsoft.com/office/drawing/2014/main" id="{E26886E7-E0CA-CA5B-C2A3-AA62D28B476D}"/>
                  </a:ext>
                </a:extLst>
              </p:cNvPr>
              <p:cNvSpPr>
                <a:spLocks/>
              </p:cNvSpPr>
              <p:nvPr userDrawn="1"/>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6" name="Freeform 178">
                <a:extLst>
                  <a:ext uri="{FF2B5EF4-FFF2-40B4-BE49-F238E27FC236}">
                    <a16:creationId xmlns:a16="http://schemas.microsoft.com/office/drawing/2014/main" id="{8EEB22CA-9D5F-EA91-4080-397910763261}"/>
                  </a:ext>
                </a:extLst>
              </p:cNvPr>
              <p:cNvSpPr>
                <a:spLocks noEditPoints="1"/>
              </p:cNvSpPr>
              <p:nvPr userDrawn="1"/>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7" name="Freeform 179">
                <a:extLst>
                  <a:ext uri="{FF2B5EF4-FFF2-40B4-BE49-F238E27FC236}">
                    <a16:creationId xmlns:a16="http://schemas.microsoft.com/office/drawing/2014/main" id="{8E604CDE-7222-2313-CE33-10159801AC48}"/>
                  </a:ext>
                </a:extLst>
              </p:cNvPr>
              <p:cNvSpPr>
                <a:spLocks noEditPoints="1"/>
              </p:cNvSpPr>
              <p:nvPr userDrawn="1"/>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8" name="Freeform 180">
                <a:extLst>
                  <a:ext uri="{FF2B5EF4-FFF2-40B4-BE49-F238E27FC236}">
                    <a16:creationId xmlns:a16="http://schemas.microsoft.com/office/drawing/2014/main" id="{37E16BE4-EDE3-5C38-FEDB-BDC5E287C2EB}"/>
                  </a:ext>
                </a:extLst>
              </p:cNvPr>
              <p:cNvSpPr>
                <a:spLocks/>
              </p:cNvSpPr>
              <p:nvPr userDrawn="1"/>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9" name="Freeform 181">
                <a:extLst>
                  <a:ext uri="{FF2B5EF4-FFF2-40B4-BE49-F238E27FC236}">
                    <a16:creationId xmlns:a16="http://schemas.microsoft.com/office/drawing/2014/main" id="{A750851E-E163-FB1F-C523-98137F55B100}"/>
                  </a:ext>
                </a:extLst>
              </p:cNvPr>
              <p:cNvSpPr>
                <a:spLocks/>
              </p:cNvSpPr>
              <p:nvPr userDrawn="1"/>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0" name="Freeform 182">
                <a:extLst>
                  <a:ext uri="{FF2B5EF4-FFF2-40B4-BE49-F238E27FC236}">
                    <a16:creationId xmlns:a16="http://schemas.microsoft.com/office/drawing/2014/main" id="{D8BBAA2E-FDC8-B262-2791-C7F2789DBE97}"/>
                  </a:ext>
                </a:extLst>
              </p:cNvPr>
              <p:cNvSpPr>
                <a:spLocks noEditPoints="1"/>
              </p:cNvSpPr>
              <p:nvPr userDrawn="1"/>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1" name="Freeform 183">
                <a:extLst>
                  <a:ext uri="{FF2B5EF4-FFF2-40B4-BE49-F238E27FC236}">
                    <a16:creationId xmlns:a16="http://schemas.microsoft.com/office/drawing/2014/main" id="{50B1494F-F1D2-C34F-F6BE-5CC2D7AF491C}"/>
                  </a:ext>
                </a:extLst>
              </p:cNvPr>
              <p:cNvSpPr>
                <a:spLocks noEditPoints="1"/>
              </p:cNvSpPr>
              <p:nvPr userDrawn="1"/>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2" name="Freeform 184">
                <a:extLst>
                  <a:ext uri="{FF2B5EF4-FFF2-40B4-BE49-F238E27FC236}">
                    <a16:creationId xmlns:a16="http://schemas.microsoft.com/office/drawing/2014/main" id="{8501EF9C-7CE7-2B6F-F9F8-158C549939CE}"/>
                  </a:ext>
                </a:extLst>
              </p:cNvPr>
              <p:cNvSpPr>
                <a:spLocks noEditPoints="1"/>
              </p:cNvSpPr>
              <p:nvPr userDrawn="1"/>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3" name="Freeform 185">
                <a:extLst>
                  <a:ext uri="{FF2B5EF4-FFF2-40B4-BE49-F238E27FC236}">
                    <a16:creationId xmlns:a16="http://schemas.microsoft.com/office/drawing/2014/main" id="{DD886E78-0377-A270-9E48-82A9CCAE21C7}"/>
                  </a:ext>
                </a:extLst>
              </p:cNvPr>
              <p:cNvSpPr>
                <a:spLocks noEditPoints="1"/>
              </p:cNvSpPr>
              <p:nvPr userDrawn="1"/>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4" name="Freeform 186">
                <a:extLst>
                  <a:ext uri="{FF2B5EF4-FFF2-40B4-BE49-F238E27FC236}">
                    <a16:creationId xmlns:a16="http://schemas.microsoft.com/office/drawing/2014/main" id="{6917B250-5160-E749-8ADA-26475168F1AE}"/>
                  </a:ext>
                </a:extLst>
              </p:cNvPr>
              <p:cNvSpPr>
                <a:spLocks/>
              </p:cNvSpPr>
              <p:nvPr userDrawn="1"/>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5" name="Freeform 187">
                <a:extLst>
                  <a:ext uri="{FF2B5EF4-FFF2-40B4-BE49-F238E27FC236}">
                    <a16:creationId xmlns:a16="http://schemas.microsoft.com/office/drawing/2014/main" id="{3EED3AE4-FA21-DBF0-7011-6BCFC0562A85}"/>
                  </a:ext>
                </a:extLst>
              </p:cNvPr>
              <p:cNvSpPr>
                <a:spLocks/>
              </p:cNvSpPr>
              <p:nvPr userDrawn="1"/>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6" name="Freeform 188">
                <a:extLst>
                  <a:ext uri="{FF2B5EF4-FFF2-40B4-BE49-F238E27FC236}">
                    <a16:creationId xmlns:a16="http://schemas.microsoft.com/office/drawing/2014/main" id="{A22C574A-1604-4D85-6B6A-C75EEBDE5220}"/>
                  </a:ext>
                </a:extLst>
              </p:cNvPr>
              <p:cNvSpPr>
                <a:spLocks noEditPoints="1"/>
              </p:cNvSpPr>
              <p:nvPr userDrawn="1"/>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7" name="Freeform 189">
                <a:extLst>
                  <a:ext uri="{FF2B5EF4-FFF2-40B4-BE49-F238E27FC236}">
                    <a16:creationId xmlns:a16="http://schemas.microsoft.com/office/drawing/2014/main" id="{F71031F0-3CD9-977A-53BE-5638D79D5ADF}"/>
                  </a:ext>
                </a:extLst>
              </p:cNvPr>
              <p:cNvSpPr>
                <a:spLocks noEditPoints="1"/>
              </p:cNvSpPr>
              <p:nvPr userDrawn="1"/>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8" name="Freeform 190">
                <a:extLst>
                  <a:ext uri="{FF2B5EF4-FFF2-40B4-BE49-F238E27FC236}">
                    <a16:creationId xmlns:a16="http://schemas.microsoft.com/office/drawing/2014/main" id="{CADE7AC0-41E3-6887-B735-2B4B91630BC3}"/>
                  </a:ext>
                </a:extLst>
              </p:cNvPr>
              <p:cNvSpPr>
                <a:spLocks/>
              </p:cNvSpPr>
              <p:nvPr userDrawn="1"/>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9" name="Freeform 191">
                <a:extLst>
                  <a:ext uri="{FF2B5EF4-FFF2-40B4-BE49-F238E27FC236}">
                    <a16:creationId xmlns:a16="http://schemas.microsoft.com/office/drawing/2014/main" id="{AC9C697E-B280-9078-4B45-B921D454A759}"/>
                  </a:ext>
                </a:extLst>
              </p:cNvPr>
              <p:cNvSpPr>
                <a:spLocks/>
              </p:cNvSpPr>
              <p:nvPr userDrawn="1"/>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0" name="Freeform 192">
                <a:extLst>
                  <a:ext uri="{FF2B5EF4-FFF2-40B4-BE49-F238E27FC236}">
                    <a16:creationId xmlns:a16="http://schemas.microsoft.com/office/drawing/2014/main" id="{77A225EF-DA2E-1299-6D9B-8CF7DD44547E}"/>
                  </a:ext>
                </a:extLst>
              </p:cNvPr>
              <p:cNvSpPr>
                <a:spLocks/>
              </p:cNvSpPr>
              <p:nvPr userDrawn="1"/>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1" name="Freeform 193">
                <a:extLst>
                  <a:ext uri="{FF2B5EF4-FFF2-40B4-BE49-F238E27FC236}">
                    <a16:creationId xmlns:a16="http://schemas.microsoft.com/office/drawing/2014/main" id="{5C798DB4-E55D-D556-F691-3A3AE1956AEA}"/>
                  </a:ext>
                </a:extLst>
              </p:cNvPr>
              <p:cNvSpPr>
                <a:spLocks/>
              </p:cNvSpPr>
              <p:nvPr userDrawn="1"/>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2" name="Freeform 194">
                <a:extLst>
                  <a:ext uri="{FF2B5EF4-FFF2-40B4-BE49-F238E27FC236}">
                    <a16:creationId xmlns:a16="http://schemas.microsoft.com/office/drawing/2014/main" id="{E31DDBB0-5AF7-763A-6B11-D4B113225F9F}"/>
                  </a:ext>
                </a:extLst>
              </p:cNvPr>
              <p:cNvSpPr>
                <a:spLocks noEditPoints="1"/>
              </p:cNvSpPr>
              <p:nvPr userDrawn="1"/>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3" name="Freeform 195">
                <a:extLst>
                  <a:ext uri="{FF2B5EF4-FFF2-40B4-BE49-F238E27FC236}">
                    <a16:creationId xmlns:a16="http://schemas.microsoft.com/office/drawing/2014/main" id="{8D399CFF-BFED-C33D-8380-EDC3A26144CF}"/>
                  </a:ext>
                </a:extLst>
              </p:cNvPr>
              <p:cNvSpPr>
                <a:spLocks noEditPoints="1"/>
              </p:cNvSpPr>
              <p:nvPr userDrawn="1"/>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4" name="Freeform 196">
                <a:extLst>
                  <a:ext uri="{FF2B5EF4-FFF2-40B4-BE49-F238E27FC236}">
                    <a16:creationId xmlns:a16="http://schemas.microsoft.com/office/drawing/2014/main" id="{9497CFD0-EC8A-5523-DA78-F0BB8A6E5C86}"/>
                  </a:ext>
                </a:extLst>
              </p:cNvPr>
              <p:cNvSpPr>
                <a:spLocks noEditPoints="1"/>
              </p:cNvSpPr>
              <p:nvPr userDrawn="1"/>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5" name="Freeform 197">
                <a:extLst>
                  <a:ext uri="{FF2B5EF4-FFF2-40B4-BE49-F238E27FC236}">
                    <a16:creationId xmlns:a16="http://schemas.microsoft.com/office/drawing/2014/main" id="{B087D751-D75A-C136-F60E-7835C80B9905}"/>
                  </a:ext>
                </a:extLst>
              </p:cNvPr>
              <p:cNvSpPr>
                <a:spLocks noEditPoints="1"/>
              </p:cNvSpPr>
              <p:nvPr userDrawn="1"/>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6" name="Freeform 198">
                <a:extLst>
                  <a:ext uri="{FF2B5EF4-FFF2-40B4-BE49-F238E27FC236}">
                    <a16:creationId xmlns:a16="http://schemas.microsoft.com/office/drawing/2014/main" id="{B3E998A8-D399-598D-7D9E-337103C1100F}"/>
                  </a:ext>
                </a:extLst>
              </p:cNvPr>
              <p:cNvSpPr>
                <a:spLocks noEditPoints="1"/>
              </p:cNvSpPr>
              <p:nvPr userDrawn="1"/>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7" name="Freeform 199">
                <a:extLst>
                  <a:ext uri="{FF2B5EF4-FFF2-40B4-BE49-F238E27FC236}">
                    <a16:creationId xmlns:a16="http://schemas.microsoft.com/office/drawing/2014/main" id="{CA45F903-9E83-E098-40C4-ACDBF864B4BE}"/>
                  </a:ext>
                </a:extLst>
              </p:cNvPr>
              <p:cNvSpPr>
                <a:spLocks noEditPoints="1"/>
              </p:cNvSpPr>
              <p:nvPr userDrawn="1"/>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8" name="Freeform 200">
                <a:extLst>
                  <a:ext uri="{FF2B5EF4-FFF2-40B4-BE49-F238E27FC236}">
                    <a16:creationId xmlns:a16="http://schemas.microsoft.com/office/drawing/2014/main" id="{34E7256A-88DE-4A41-1C33-3747E117C5E0}"/>
                  </a:ext>
                </a:extLst>
              </p:cNvPr>
              <p:cNvSpPr>
                <a:spLocks/>
              </p:cNvSpPr>
              <p:nvPr userDrawn="1"/>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9" name="Freeform 201">
                <a:extLst>
                  <a:ext uri="{FF2B5EF4-FFF2-40B4-BE49-F238E27FC236}">
                    <a16:creationId xmlns:a16="http://schemas.microsoft.com/office/drawing/2014/main" id="{9876B3CB-725F-DF84-A71D-3AEED89ADA0A}"/>
                  </a:ext>
                </a:extLst>
              </p:cNvPr>
              <p:cNvSpPr>
                <a:spLocks/>
              </p:cNvSpPr>
              <p:nvPr userDrawn="1"/>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0" name="Freeform 202">
                <a:extLst>
                  <a:ext uri="{FF2B5EF4-FFF2-40B4-BE49-F238E27FC236}">
                    <a16:creationId xmlns:a16="http://schemas.microsoft.com/office/drawing/2014/main" id="{955FED16-489B-18C8-EA86-AF8CE627B36C}"/>
                  </a:ext>
                </a:extLst>
              </p:cNvPr>
              <p:cNvSpPr>
                <a:spLocks noEditPoints="1"/>
              </p:cNvSpPr>
              <p:nvPr userDrawn="1"/>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1" name="Freeform 203">
                <a:extLst>
                  <a:ext uri="{FF2B5EF4-FFF2-40B4-BE49-F238E27FC236}">
                    <a16:creationId xmlns:a16="http://schemas.microsoft.com/office/drawing/2014/main" id="{77803422-3C13-3F9B-EFAD-EC9034BDAD25}"/>
                  </a:ext>
                </a:extLst>
              </p:cNvPr>
              <p:cNvSpPr>
                <a:spLocks noEditPoints="1"/>
              </p:cNvSpPr>
              <p:nvPr userDrawn="1"/>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2" name="Freeform 204">
                <a:extLst>
                  <a:ext uri="{FF2B5EF4-FFF2-40B4-BE49-F238E27FC236}">
                    <a16:creationId xmlns:a16="http://schemas.microsoft.com/office/drawing/2014/main" id="{EDB06C0C-C29C-DF36-0EF4-616D88DD0E13}"/>
                  </a:ext>
                </a:extLst>
              </p:cNvPr>
              <p:cNvSpPr>
                <a:spLocks noEditPoints="1"/>
              </p:cNvSpPr>
              <p:nvPr userDrawn="1"/>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grpSp>
        <p:sp>
          <p:nvSpPr>
            <p:cNvPr id="437" name="Freeform 206">
              <a:extLst>
                <a:ext uri="{FF2B5EF4-FFF2-40B4-BE49-F238E27FC236}">
                  <a16:creationId xmlns:a16="http://schemas.microsoft.com/office/drawing/2014/main" id="{E86CD5DB-2BB1-A013-C2A8-F67CF8C5697E}"/>
                </a:ext>
              </a:extLst>
            </p:cNvPr>
            <p:cNvSpPr>
              <a:spLocks noEditPoints="1"/>
            </p:cNvSpPr>
            <p:nvPr userDrawn="1"/>
          </p:nvSpPr>
          <p:spPr bwMode="auto">
            <a:xfrm>
              <a:off x="8855504" y="4014684"/>
              <a:ext cx="1381439" cy="652105"/>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38" name="Freeform 207">
              <a:extLst>
                <a:ext uri="{FF2B5EF4-FFF2-40B4-BE49-F238E27FC236}">
                  <a16:creationId xmlns:a16="http://schemas.microsoft.com/office/drawing/2014/main" id="{06C818A5-D59F-C762-1684-A7397B4537B5}"/>
                </a:ext>
              </a:extLst>
            </p:cNvPr>
            <p:cNvSpPr>
              <a:spLocks noEditPoints="1"/>
            </p:cNvSpPr>
            <p:nvPr userDrawn="1"/>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39" name="Freeform 208">
              <a:extLst>
                <a:ext uri="{FF2B5EF4-FFF2-40B4-BE49-F238E27FC236}">
                  <a16:creationId xmlns:a16="http://schemas.microsoft.com/office/drawing/2014/main" id="{647AE9C4-A028-D4EB-4C62-1E6948C38D25}"/>
                </a:ext>
              </a:extLst>
            </p:cNvPr>
            <p:cNvSpPr>
              <a:spLocks noEditPoints="1"/>
            </p:cNvSpPr>
            <p:nvPr userDrawn="1"/>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0" name="Freeform 209">
              <a:extLst>
                <a:ext uri="{FF2B5EF4-FFF2-40B4-BE49-F238E27FC236}">
                  <a16:creationId xmlns:a16="http://schemas.microsoft.com/office/drawing/2014/main" id="{6A248C58-8212-89E0-94EC-EE009F235E9B}"/>
                </a:ext>
              </a:extLst>
            </p:cNvPr>
            <p:cNvSpPr>
              <a:spLocks noEditPoints="1"/>
            </p:cNvSpPr>
            <p:nvPr userDrawn="1"/>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1" name="Freeform 210">
              <a:extLst>
                <a:ext uri="{FF2B5EF4-FFF2-40B4-BE49-F238E27FC236}">
                  <a16:creationId xmlns:a16="http://schemas.microsoft.com/office/drawing/2014/main" id="{D6802812-E65D-9BD8-6A78-41198180D5EB}"/>
                </a:ext>
              </a:extLst>
            </p:cNvPr>
            <p:cNvSpPr>
              <a:spLocks noEditPoints="1"/>
            </p:cNvSpPr>
            <p:nvPr userDrawn="1"/>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rgbClr val="DADAD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2" name="Freeform 211">
              <a:extLst>
                <a:ext uri="{FF2B5EF4-FFF2-40B4-BE49-F238E27FC236}">
                  <a16:creationId xmlns:a16="http://schemas.microsoft.com/office/drawing/2014/main" id="{87D6C4B5-1B36-7CCF-ADBA-51F47A713C36}"/>
                </a:ext>
              </a:extLst>
            </p:cNvPr>
            <p:cNvSpPr>
              <a:spLocks/>
            </p:cNvSpPr>
            <p:nvPr userDrawn="1"/>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3" name="Freeform 212">
              <a:extLst>
                <a:ext uri="{FF2B5EF4-FFF2-40B4-BE49-F238E27FC236}">
                  <a16:creationId xmlns:a16="http://schemas.microsoft.com/office/drawing/2014/main" id="{675ECD97-911C-B003-BC85-EE7989480FE1}"/>
                </a:ext>
              </a:extLst>
            </p:cNvPr>
            <p:cNvSpPr>
              <a:spLocks/>
            </p:cNvSpPr>
            <p:nvPr userDrawn="1"/>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4" name="Freeform 213">
              <a:extLst>
                <a:ext uri="{FF2B5EF4-FFF2-40B4-BE49-F238E27FC236}">
                  <a16:creationId xmlns:a16="http://schemas.microsoft.com/office/drawing/2014/main" id="{7C783FC3-ED75-2EDF-867C-9796A3FEB1B2}"/>
                </a:ext>
              </a:extLst>
            </p:cNvPr>
            <p:cNvSpPr>
              <a:spLocks/>
            </p:cNvSpPr>
            <p:nvPr userDrawn="1"/>
          </p:nvSpPr>
          <p:spPr bwMode="auto">
            <a:xfrm>
              <a:off x="9444726" y="3376951"/>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5" name="Freeform 214">
              <a:extLst>
                <a:ext uri="{FF2B5EF4-FFF2-40B4-BE49-F238E27FC236}">
                  <a16:creationId xmlns:a16="http://schemas.microsoft.com/office/drawing/2014/main" id="{2541ECF7-10AB-3F31-8505-9BD0E548A1EA}"/>
                </a:ext>
              </a:extLst>
            </p:cNvPr>
            <p:cNvSpPr>
              <a:spLocks/>
            </p:cNvSpPr>
            <p:nvPr userDrawn="1"/>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6" name="Freeform 215">
              <a:extLst>
                <a:ext uri="{FF2B5EF4-FFF2-40B4-BE49-F238E27FC236}">
                  <a16:creationId xmlns:a16="http://schemas.microsoft.com/office/drawing/2014/main" id="{6B16162D-5B19-6834-FE14-15368399F0C1}"/>
                </a:ext>
              </a:extLst>
            </p:cNvPr>
            <p:cNvSpPr>
              <a:spLocks/>
            </p:cNvSpPr>
            <p:nvPr userDrawn="1"/>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7" name="Freeform 216">
              <a:extLst>
                <a:ext uri="{FF2B5EF4-FFF2-40B4-BE49-F238E27FC236}">
                  <a16:creationId xmlns:a16="http://schemas.microsoft.com/office/drawing/2014/main" id="{8C6F3562-716A-4510-2081-64048F73772D}"/>
                </a:ext>
              </a:extLst>
            </p:cNvPr>
            <p:cNvSpPr>
              <a:spLocks noEditPoints="1"/>
            </p:cNvSpPr>
            <p:nvPr userDrawn="1"/>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8" name="Freeform 217">
              <a:extLst>
                <a:ext uri="{FF2B5EF4-FFF2-40B4-BE49-F238E27FC236}">
                  <a16:creationId xmlns:a16="http://schemas.microsoft.com/office/drawing/2014/main" id="{7A6093EE-01B9-5B2A-7113-97E1EB0FC53C}"/>
                </a:ext>
              </a:extLst>
            </p:cNvPr>
            <p:cNvSpPr>
              <a:spLocks noEditPoints="1"/>
            </p:cNvSpPr>
            <p:nvPr userDrawn="1"/>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49" name="Freeform 218">
              <a:extLst>
                <a:ext uri="{FF2B5EF4-FFF2-40B4-BE49-F238E27FC236}">
                  <a16:creationId xmlns:a16="http://schemas.microsoft.com/office/drawing/2014/main" id="{291B0CBC-8C58-824C-AAC4-C5E77A837F17}"/>
                </a:ext>
              </a:extLst>
            </p:cNvPr>
            <p:cNvSpPr>
              <a:spLocks/>
            </p:cNvSpPr>
            <p:nvPr userDrawn="1"/>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0" name="Freeform 219">
              <a:extLst>
                <a:ext uri="{FF2B5EF4-FFF2-40B4-BE49-F238E27FC236}">
                  <a16:creationId xmlns:a16="http://schemas.microsoft.com/office/drawing/2014/main" id="{84C8CC48-E4A7-5FE4-CFE4-E481A54E7CC1}"/>
                </a:ext>
              </a:extLst>
            </p:cNvPr>
            <p:cNvSpPr>
              <a:spLocks/>
            </p:cNvSpPr>
            <p:nvPr userDrawn="1"/>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1" name="Freeform 220">
              <a:extLst>
                <a:ext uri="{FF2B5EF4-FFF2-40B4-BE49-F238E27FC236}">
                  <a16:creationId xmlns:a16="http://schemas.microsoft.com/office/drawing/2014/main" id="{C85A0CF6-68A9-570F-7A89-DF665A041230}"/>
                </a:ext>
              </a:extLst>
            </p:cNvPr>
            <p:cNvSpPr>
              <a:spLocks/>
            </p:cNvSpPr>
            <p:nvPr userDrawn="1"/>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2" name="Freeform 221">
              <a:extLst>
                <a:ext uri="{FF2B5EF4-FFF2-40B4-BE49-F238E27FC236}">
                  <a16:creationId xmlns:a16="http://schemas.microsoft.com/office/drawing/2014/main" id="{FC778C1A-3876-8DC2-38D3-9AE2EA81DBAD}"/>
                </a:ext>
              </a:extLst>
            </p:cNvPr>
            <p:cNvSpPr>
              <a:spLocks/>
            </p:cNvSpPr>
            <p:nvPr userDrawn="1"/>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3" name="Freeform 222">
              <a:extLst>
                <a:ext uri="{FF2B5EF4-FFF2-40B4-BE49-F238E27FC236}">
                  <a16:creationId xmlns:a16="http://schemas.microsoft.com/office/drawing/2014/main" id="{BFA35072-4C3E-0DC5-E10C-BF158603445D}"/>
                </a:ext>
              </a:extLst>
            </p:cNvPr>
            <p:cNvSpPr>
              <a:spLocks/>
            </p:cNvSpPr>
            <p:nvPr userDrawn="1"/>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4" name="Freeform 223">
              <a:extLst>
                <a:ext uri="{FF2B5EF4-FFF2-40B4-BE49-F238E27FC236}">
                  <a16:creationId xmlns:a16="http://schemas.microsoft.com/office/drawing/2014/main" id="{A89F19B8-CF3A-81E0-7E13-6B0B3953694A}"/>
                </a:ext>
              </a:extLst>
            </p:cNvPr>
            <p:cNvSpPr>
              <a:spLocks/>
            </p:cNvSpPr>
            <p:nvPr userDrawn="1"/>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5" name="Freeform 224">
              <a:extLst>
                <a:ext uri="{FF2B5EF4-FFF2-40B4-BE49-F238E27FC236}">
                  <a16:creationId xmlns:a16="http://schemas.microsoft.com/office/drawing/2014/main" id="{A36800E3-1EB5-991B-D5A5-78DE566FEAA0}"/>
                </a:ext>
              </a:extLst>
            </p:cNvPr>
            <p:cNvSpPr>
              <a:spLocks/>
            </p:cNvSpPr>
            <p:nvPr userDrawn="1"/>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6" name="Freeform 225">
              <a:extLst>
                <a:ext uri="{FF2B5EF4-FFF2-40B4-BE49-F238E27FC236}">
                  <a16:creationId xmlns:a16="http://schemas.microsoft.com/office/drawing/2014/main" id="{01396F0B-4AD1-D929-74F6-CED9D014250F}"/>
                </a:ext>
              </a:extLst>
            </p:cNvPr>
            <p:cNvSpPr>
              <a:spLocks/>
            </p:cNvSpPr>
            <p:nvPr userDrawn="1"/>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7" name="Freeform 226">
              <a:extLst>
                <a:ext uri="{FF2B5EF4-FFF2-40B4-BE49-F238E27FC236}">
                  <a16:creationId xmlns:a16="http://schemas.microsoft.com/office/drawing/2014/main" id="{E33C03D7-FB03-BE1C-7F3C-63A9CBB89DCF}"/>
                </a:ext>
              </a:extLst>
            </p:cNvPr>
            <p:cNvSpPr>
              <a:spLocks/>
            </p:cNvSpPr>
            <p:nvPr userDrawn="1"/>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8" name="Freeform 227">
              <a:extLst>
                <a:ext uri="{FF2B5EF4-FFF2-40B4-BE49-F238E27FC236}">
                  <a16:creationId xmlns:a16="http://schemas.microsoft.com/office/drawing/2014/main" id="{C8B0E765-2882-F64F-1CD3-48639E240DA8}"/>
                </a:ext>
              </a:extLst>
            </p:cNvPr>
            <p:cNvSpPr>
              <a:spLocks/>
            </p:cNvSpPr>
            <p:nvPr userDrawn="1"/>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59" name="Freeform 228">
              <a:extLst>
                <a:ext uri="{FF2B5EF4-FFF2-40B4-BE49-F238E27FC236}">
                  <a16:creationId xmlns:a16="http://schemas.microsoft.com/office/drawing/2014/main" id="{E2E3302F-60C7-DE72-2A31-E635CF80B7DC}"/>
                </a:ext>
              </a:extLst>
            </p:cNvPr>
            <p:cNvSpPr>
              <a:spLocks noEditPoints="1"/>
            </p:cNvSpPr>
            <p:nvPr userDrawn="1"/>
          </p:nvSpPr>
          <p:spPr bwMode="auto">
            <a:xfrm>
              <a:off x="3773464" y="330205"/>
              <a:ext cx="1834135" cy="14173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0" name="Freeform 229">
              <a:extLst>
                <a:ext uri="{FF2B5EF4-FFF2-40B4-BE49-F238E27FC236}">
                  <a16:creationId xmlns:a16="http://schemas.microsoft.com/office/drawing/2014/main" id="{E3B1F124-4D65-841B-1099-AE4EBA0A1F0D}"/>
                </a:ext>
              </a:extLst>
            </p:cNvPr>
            <p:cNvSpPr>
              <a:spLocks noEditPoints="1"/>
            </p:cNvSpPr>
            <p:nvPr userDrawn="1"/>
          </p:nvSpPr>
          <p:spPr bwMode="auto">
            <a:xfrm>
              <a:off x="3773464" y="330205"/>
              <a:ext cx="1834135" cy="141738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1" name="Freeform 230">
              <a:extLst>
                <a:ext uri="{FF2B5EF4-FFF2-40B4-BE49-F238E27FC236}">
                  <a16:creationId xmlns:a16="http://schemas.microsoft.com/office/drawing/2014/main" id="{AE77D6D2-4BBE-EB5F-DD6E-66772A61EDBF}"/>
                </a:ext>
              </a:extLst>
            </p:cNvPr>
            <p:cNvSpPr>
              <a:spLocks noEditPoints="1"/>
            </p:cNvSpPr>
            <p:nvPr userDrawn="1"/>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2" name="Freeform 231">
              <a:extLst>
                <a:ext uri="{FF2B5EF4-FFF2-40B4-BE49-F238E27FC236}">
                  <a16:creationId xmlns:a16="http://schemas.microsoft.com/office/drawing/2014/main" id="{6402E524-FE6B-96A0-B449-87F4BB03F4B7}"/>
                </a:ext>
              </a:extLst>
            </p:cNvPr>
            <p:cNvSpPr>
              <a:spLocks noEditPoints="1"/>
            </p:cNvSpPr>
            <p:nvPr userDrawn="1"/>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3" name="Freeform 232">
              <a:extLst>
                <a:ext uri="{FF2B5EF4-FFF2-40B4-BE49-F238E27FC236}">
                  <a16:creationId xmlns:a16="http://schemas.microsoft.com/office/drawing/2014/main" id="{4DBB4B2D-5CD7-ADB1-9DB9-65403639024E}"/>
                </a:ext>
              </a:extLst>
            </p:cNvPr>
            <p:cNvSpPr>
              <a:spLocks/>
            </p:cNvSpPr>
            <p:nvPr userDrawn="1"/>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4" name="Freeform 233">
              <a:extLst>
                <a:ext uri="{FF2B5EF4-FFF2-40B4-BE49-F238E27FC236}">
                  <a16:creationId xmlns:a16="http://schemas.microsoft.com/office/drawing/2014/main" id="{948638F4-6165-6FC3-702A-D70C6683D3AF}"/>
                </a:ext>
              </a:extLst>
            </p:cNvPr>
            <p:cNvSpPr>
              <a:spLocks/>
            </p:cNvSpPr>
            <p:nvPr userDrawn="1"/>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5" name="Freeform 234">
              <a:extLst>
                <a:ext uri="{FF2B5EF4-FFF2-40B4-BE49-F238E27FC236}">
                  <a16:creationId xmlns:a16="http://schemas.microsoft.com/office/drawing/2014/main" id="{083F22CD-23E4-26F2-42AE-C80CD1DC3347}"/>
                </a:ext>
              </a:extLst>
            </p:cNvPr>
            <p:cNvSpPr>
              <a:spLocks/>
            </p:cNvSpPr>
            <p:nvPr userDrawn="1"/>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6" name="Freeform 235">
              <a:extLst>
                <a:ext uri="{FF2B5EF4-FFF2-40B4-BE49-F238E27FC236}">
                  <a16:creationId xmlns:a16="http://schemas.microsoft.com/office/drawing/2014/main" id="{903985A6-8F91-FD3C-4DD9-A73D27FF3525}"/>
                </a:ext>
              </a:extLst>
            </p:cNvPr>
            <p:cNvSpPr>
              <a:spLocks/>
            </p:cNvSpPr>
            <p:nvPr userDrawn="1"/>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7" name="Freeform 236">
              <a:extLst>
                <a:ext uri="{FF2B5EF4-FFF2-40B4-BE49-F238E27FC236}">
                  <a16:creationId xmlns:a16="http://schemas.microsoft.com/office/drawing/2014/main" id="{91AF5B62-8197-8D65-0DB4-D8F496FAE53C}"/>
                </a:ext>
              </a:extLst>
            </p:cNvPr>
            <p:cNvSpPr>
              <a:spLocks/>
            </p:cNvSpPr>
            <p:nvPr userDrawn="1"/>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8" name="Freeform 237">
              <a:extLst>
                <a:ext uri="{FF2B5EF4-FFF2-40B4-BE49-F238E27FC236}">
                  <a16:creationId xmlns:a16="http://schemas.microsoft.com/office/drawing/2014/main" id="{00ECFEF5-534C-7B14-1F96-DE17B5CADCA6}"/>
                </a:ext>
              </a:extLst>
            </p:cNvPr>
            <p:cNvSpPr>
              <a:spLocks/>
            </p:cNvSpPr>
            <p:nvPr userDrawn="1"/>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69" name="Freeform 238">
              <a:extLst>
                <a:ext uri="{FF2B5EF4-FFF2-40B4-BE49-F238E27FC236}">
                  <a16:creationId xmlns:a16="http://schemas.microsoft.com/office/drawing/2014/main" id="{1D52FF70-206F-3FBE-1D8F-131BC19D15C2}"/>
                </a:ext>
              </a:extLst>
            </p:cNvPr>
            <p:cNvSpPr>
              <a:spLocks/>
            </p:cNvSpPr>
            <p:nvPr userDrawn="1"/>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0" name="Freeform 239">
              <a:extLst>
                <a:ext uri="{FF2B5EF4-FFF2-40B4-BE49-F238E27FC236}">
                  <a16:creationId xmlns:a16="http://schemas.microsoft.com/office/drawing/2014/main" id="{D68AD23C-D43F-48B3-0467-5722F8255381}"/>
                </a:ext>
              </a:extLst>
            </p:cNvPr>
            <p:cNvSpPr>
              <a:spLocks/>
            </p:cNvSpPr>
            <p:nvPr userDrawn="1"/>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1" name="Freeform 240">
              <a:extLst>
                <a:ext uri="{FF2B5EF4-FFF2-40B4-BE49-F238E27FC236}">
                  <a16:creationId xmlns:a16="http://schemas.microsoft.com/office/drawing/2014/main" id="{57997F3A-2476-E51D-FF88-504088DD1EB0}"/>
                </a:ext>
              </a:extLst>
            </p:cNvPr>
            <p:cNvSpPr>
              <a:spLocks/>
            </p:cNvSpPr>
            <p:nvPr userDrawn="1"/>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2" name="Freeform 241">
              <a:extLst>
                <a:ext uri="{FF2B5EF4-FFF2-40B4-BE49-F238E27FC236}">
                  <a16:creationId xmlns:a16="http://schemas.microsoft.com/office/drawing/2014/main" id="{2B8CBED5-3D59-12C9-3D24-88A9193CE9D6}"/>
                </a:ext>
              </a:extLst>
            </p:cNvPr>
            <p:cNvSpPr>
              <a:spLocks/>
            </p:cNvSpPr>
            <p:nvPr userDrawn="1"/>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3" name="Freeform 242">
              <a:extLst>
                <a:ext uri="{FF2B5EF4-FFF2-40B4-BE49-F238E27FC236}">
                  <a16:creationId xmlns:a16="http://schemas.microsoft.com/office/drawing/2014/main" id="{C73A70E3-9A88-EA65-9411-134126351FB6}"/>
                </a:ext>
              </a:extLst>
            </p:cNvPr>
            <p:cNvSpPr>
              <a:spLocks/>
            </p:cNvSpPr>
            <p:nvPr userDrawn="1"/>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4" name="Freeform 243">
              <a:extLst>
                <a:ext uri="{FF2B5EF4-FFF2-40B4-BE49-F238E27FC236}">
                  <a16:creationId xmlns:a16="http://schemas.microsoft.com/office/drawing/2014/main" id="{4F7C3252-75A9-054D-08A4-C735E3EA6EAE}"/>
                </a:ext>
              </a:extLst>
            </p:cNvPr>
            <p:cNvSpPr>
              <a:spLocks/>
            </p:cNvSpPr>
            <p:nvPr userDrawn="1"/>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5" name="Freeform 244">
              <a:extLst>
                <a:ext uri="{FF2B5EF4-FFF2-40B4-BE49-F238E27FC236}">
                  <a16:creationId xmlns:a16="http://schemas.microsoft.com/office/drawing/2014/main" id="{49B923FD-202F-D375-A1CE-5E05B01CA301}"/>
                </a:ext>
              </a:extLst>
            </p:cNvPr>
            <p:cNvSpPr>
              <a:spLocks noEditPoints="1"/>
            </p:cNvSpPr>
            <p:nvPr userDrawn="1"/>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6" name="Freeform 245">
              <a:extLst>
                <a:ext uri="{FF2B5EF4-FFF2-40B4-BE49-F238E27FC236}">
                  <a16:creationId xmlns:a16="http://schemas.microsoft.com/office/drawing/2014/main" id="{C1FC8AB7-7791-B39E-0043-159AC7A96564}"/>
                </a:ext>
              </a:extLst>
            </p:cNvPr>
            <p:cNvSpPr>
              <a:spLocks noEditPoints="1"/>
            </p:cNvSpPr>
            <p:nvPr userDrawn="1"/>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7" name="Freeform 246">
              <a:extLst>
                <a:ext uri="{FF2B5EF4-FFF2-40B4-BE49-F238E27FC236}">
                  <a16:creationId xmlns:a16="http://schemas.microsoft.com/office/drawing/2014/main" id="{AE82A15F-BFE7-444B-5517-3D76CE41D341}"/>
                </a:ext>
              </a:extLst>
            </p:cNvPr>
            <p:cNvSpPr>
              <a:spLocks noEditPoints="1"/>
            </p:cNvSpPr>
            <p:nvPr userDrawn="1"/>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8" name="Freeform 247">
              <a:extLst>
                <a:ext uri="{FF2B5EF4-FFF2-40B4-BE49-F238E27FC236}">
                  <a16:creationId xmlns:a16="http://schemas.microsoft.com/office/drawing/2014/main" id="{9DC601F6-44EC-0EE9-5A72-85184D1EFA01}"/>
                </a:ext>
              </a:extLst>
            </p:cNvPr>
            <p:cNvSpPr>
              <a:spLocks noEditPoints="1"/>
            </p:cNvSpPr>
            <p:nvPr userDrawn="1"/>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79" name="Freeform 248">
              <a:extLst>
                <a:ext uri="{FF2B5EF4-FFF2-40B4-BE49-F238E27FC236}">
                  <a16:creationId xmlns:a16="http://schemas.microsoft.com/office/drawing/2014/main" id="{6520C660-D51C-82B9-2BEC-E87D5E667809}"/>
                </a:ext>
              </a:extLst>
            </p:cNvPr>
            <p:cNvSpPr>
              <a:spLocks noEditPoints="1"/>
            </p:cNvSpPr>
            <p:nvPr userDrawn="1"/>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0" name="Freeform 249">
              <a:extLst>
                <a:ext uri="{FF2B5EF4-FFF2-40B4-BE49-F238E27FC236}">
                  <a16:creationId xmlns:a16="http://schemas.microsoft.com/office/drawing/2014/main" id="{3E0A3B81-FF51-9583-0F91-1CD406595E05}"/>
                </a:ext>
              </a:extLst>
            </p:cNvPr>
            <p:cNvSpPr>
              <a:spLocks noEditPoints="1"/>
            </p:cNvSpPr>
            <p:nvPr userDrawn="1"/>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1" name="Freeform 250">
              <a:extLst>
                <a:ext uri="{FF2B5EF4-FFF2-40B4-BE49-F238E27FC236}">
                  <a16:creationId xmlns:a16="http://schemas.microsoft.com/office/drawing/2014/main" id="{5DDABA3D-EB5B-FEE4-AE51-8B023BA6F2B2}"/>
                </a:ext>
              </a:extLst>
            </p:cNvPr>
            <p:cNvSpPr>
              <a:spLocks noEditPoints="1"/>
            </p:cNvSpPr>
            <p:nvPr userDrawn="1"/>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2" name="Freeform 251">
              <a:extLst>
                <a:ext uri="{FF2B5EF4-FFF2-40B4-BE49-F238E27FC236}">
                  <a16:creationId xmlns:a16="http://schemas.microsoft.com/office/drawing/2014/main" id="{A7C249CA-B630-E83E-0F4C-5BC7CB2DA1FE}"/>
                </a:ext>
              </a:extLst>
            </p:cNvPr>
            <p:cNvSpPr>
              <a:spLocks noEditPoints="1"/>
            </p:cNvSpPr>
            <p:nvPr userDrawn="1"/>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3" name="Freeform 252">
              <a:extLst>
                <a:ext uri="{FF2B5EF4-FFF2-40B4-BE49-F238E27FC236}">
                  <a16:creationId xmlns:a16="http://schemas.microsoft.com/office/drawing/2014/main" id="{C5489ECA-7D98-4400-66AF-FE97060BB5C2}"/>
                </a:ext>
              </a:extLst>
            </p:cNvPr>
            <p:cNvSpPr>
              <a:spLocks/>
            </p:cNvSpPr>
            <p:nvPr userDrawn="1"/>
          </p:nvSpPr>
          <p:spPr bwMode="auto">
            <a:xfrm>
              <a:off x="7087837" y="3795520"/>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4" name="Freeform 253">
              <a:extLst>
                <a:ext uri="{FF2B5EF4-FFF2-40B4-BE49-F238E27FC236}">
                  <a16:creationId xmlns:a16="http://schemas.microsoft.com/office/drawing/2014/main" id="{937E3ADD-2217-AC98-1192-7CC0C09584BD}"/>
                </a:ext>
              </a:extLst>
            </p:cNvPr>
            <p:cNvSpPr>
              <a:spLocks/>
            </p:cNvSpPr>
            <p:nvPr userDrawn="1"/>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5" name="Freeform 254">
              <a:extLst>
                <a:ext uri="{FF2B5EF4-FFF2-40B4-BE49-F238E27FC236}">
                  <a16:creationId xmlns:a16="http://schemas.microsoft.com/office/drawing/2014/main" id="{B2C18DEE-A8E9-8EBE-B2B2-111E71B399ED}"/>
                </a:ext>
              </a:extLst>
            </p:cNvPr>
            <p:cNvSpPr>
              <a:spLocks/>
            </p:cNvSpPr>
            <p:nvPr userDrawn="1"/>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6" name="Freeform 255">
              <a:extLst>
                <a:ext uri="{FF2B5EF4-FFF2-40B4-BE49-F238E27FC236}">
                  <a16:creationId xmlns:a16="http://schemas.microsoft.com/office/drawing/2014/main" id="{E95756E5-AF81-CB0D-B501-94AD81062109}"/>
                </a:ext>
              </a:extLst>
            </p:cNvPr>
            <p:cNvSpPr>
              <a:spLocks noEditPoints="1"/>
            </p:cNvSpPr>
            <p:nvPr userDrawn="1"/>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7" name="Freeform 256">
              <a:extLst>
                <a:ext uri="{FF2B5EF4-FFF2-40B4-BE49-F238E27FC236}">
                  <a16:creationId xmlns:a16="http://schemas.microsoft.com/office/drawing/2014/main" id="{BDDAF3D3-508F-2D19-756A-EC4C8E8C233B}"/>
                </a:ext>
              </a:extLst>
            </p:cNvPr>
            <p:cNvSpPr>
              <a:spLocks noEditPoints="1"/>
            </p:cNvSpPr>
            <p:nvPr userDrawn="1"/>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8" name="Freeform 257">
              <a:extLst>
                <a:ext uri="{FF2B5EF4-FFF2-40B4-BE49-F238E27FC236}">
                  <a16:creationId xmlns:a16="http://schemas.microsoft.com/office/drawing/2014/main" id="{6849C5FD-D671-0484-E026-3754592A9DEB}"/>
                </a:ext>
              </a:extLst>
            </p:cNvPr>
            <p:cNvSpPr>
              <a:spLocks/>
            </p:cNvSpPr>
            <p:nvPr userDrawn="1"/>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89" name="Freeform 258">
              <a:extLst>
                <a:ext uri="{FF2B5EF4-FFF2-40B4-BE49-F238E27FC236}">
                  <a16:creationId xmlns:a16="http://schemas.microsoft.com/office/drawing/2014/main" id="{02D7B431-779F-F219-86D9-4F1D61295327}"/>
                </a:ext>
              </a:extLst>
            </p:cNvPr>
            <p:cNvSpPr>
              <a:spLocks/>
            </p:cNvSpPr>
            <p:nvPr userDrawn="1"/>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0" name="Freeform 259">
              <a:extLst>
                <a:ext uri="{FF2B5EF4-FFF2-40B4-BE49-F238E27FC236}">
                  <a16:creationId xmlns:a16="http://schemas.microsoft.com/office/drawing/2014/main" id="{16ED02F3-2E6C-5AD2-3A6A-F0A0A48E1E9F}"/>
                </a:ext>
              </a:extLst>
            </p:cNvPr>
            <p:cNvSpPr>
              <a:spLocks noEditPoints="1"/>
            </p:cNvSpPr>
            <p:nvPr userDrawn="1"/>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1" name="Freeform 260">
              <a:extLst>
                <a:ext uri="{FF2B5EF4-FFF2-40B4-BE49-F238E27FC236}">
                  <a16:creationId xmlns:a16="http://schemas.microsoft.com/office/drawing/2014/main" id="{4C8677E0-0275-85F0-8907-AE330183FC8A}"/>
                </a:ext>
              </a:extLst>
            </p:cNvPr>
            <p:cNvSpPr>
              <a:spLocks noEditPoints="1"/>
            </p:cNvSpPr>
            <p:nvPr userDrawn="1"/>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2" name="Freeform 261">
              <a:extLst>
                <a:ext uri="{FF2B5EF4-FFF2-40B4-BE49-F238E27FC236}">
                  <a16:creationId xmlns:a16="http://schemas.microsoft.com/office/drawing/2014/main" id="{F9664E23-0CC6-062D-7AC4-2D78B33275AC}"/>
                </a:ext>
              </a:extLst>
            </p:cNvPr>
            <p:cNvSpPr>
              <a:spLocks/>
            </p:cNvSpPr>
            <p:nvPr userDrawn="1"/>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3" name="Freeform 262">
              <a:extLst>
                <a:ext uri="{FF2B5EF4-FFF2-40B4-BE49-F238E27FC236}">
                  <a16:creationId xmlns:a16="http://schemas.microsoft.com/office/drawing/2014/main" id="{F6802AD1-0172-998F-44AF-722B2E1B2559}"/>
                </a:ext>
              </a:extLst>
            </p:cNvPr>
            <p:cNvSpPr>
              <a:spLocks/>
            </p:cNvSpPr>
            <p:nvPr userDrawn="1"/>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4" name="Freeform 263">
              <a:extLst>
                <a:ext uri="{FF2B5EF4-FFF2-40B4-BE49-F238E27FC236}">
                  <a16:creationId xmlns:a16="http://schemas.microsoft.com/office/drawing/2014/main" id="{EB1F468B-D81F-D9E4-23A7-2A2A966EFC4A}"/>
                </a:ext>
              </a:extLst>
            </p:cNvPr>
            <p:cNvSpPr>
              <a:spLocks noEditPoints="1"/>
            </p:cNvSpPr>
            <p:nvPr userDrawn="1"/>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5" name="Freeform 264">
              <a:extLst>
                <a:ext uri="{FF2B5EF4-FFF2-40B4-BE49-F238E27FC236}">
                  <a16:creationId xmlns:a16="http://schemas.microsoft.com/office/drawing/2014/main" id="{116DFF6E-0474-D764-2927-A3F43D5D8E3C}"/>
                </a:ext>
              </a:extLst>
            </p:cNvPr>
            <p:cNvSpPr>
              <a:spLocks noEditPoints="1"/>
            </p:cNvSpPr>
            <p:nvPr userDrawn="1"/>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6" name="Freeform 265">
              <a:extLst>
                <a:ext uri="{FF2B5EF4-FFF2-40B4-BE49-F238E27FC236}">
                  <a16:creationId xmlns:a16="http://schemas.microsoft.com/office/drawing/2014/main" id="{99C3673C-E6DD-5FB4-0834-AFFC22C2C347}"/>
                </a:ext>
              </a:extLst>
            </p:cNvPr>
            <p:cNvSpPr>
              <a:spLocks noEditPoints="1"/>
            </p:cNvSpPr>
            <p:nvPr userDrawn="1"/>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7" name="Freeform 266">
              <a:extLst>
                <a:ext uri="{FF2B5EF4-FFF2-40B4-BE49-F238E27FC236}">
                  <a16:creationId xmlns:a16="http://schemas.microsoft.com/office/drawing/2014/main" id="{897A1730-A436-344F-22A9-8A6500C4BC6D}"/>
                </a:ext>
              </a:extLst>
            </p:cNvPr>
            <p:cNvSpPr>
              <a:spLocks noEditPoints="1"/>
            </p:cNvSpPr>
            <p:nvPr userDrawn="1"/>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8" name="Freeform 267">
              <a:extLst>
                <a:ext uri="{FF2B5EF4-FFF2-40B4-BE49-F238E27FC236}">
                  <a16:creationId xmlns:a16="http://schemas.microsoft.com/office/drawing/2014/main" id="{6CEFFF42-A518-C997-19A3-C3D42F856544}"/>
                </a:ext>
              </a:extLst>
            </p:cNvPr>
            <p:cNvSpPr>
              <a:spLocks/>
            </p:cNvSpPr>
            <p:nvPr userDrawn="1"/>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499" name="Freeform 268">
              <a:extLst>
                <a:ext uri="{FF2B5EF4-FFF2-40B4-BE49-F238E27FC236}">
                  <a16:creationId xmlns:a16="http://schemas.microsoft.com/office/drawing/2014/main" id="{83EBB818-C6E0-1113-C5D5-4CEA6379486A}"/>
                </a:ext>
              </a:extLst>
            </p:cNvPr>
            <p:cNvSpPr>
              <a:spLocks/>
            </p:cNvSpPr>
            <p:nvPr userDrawn="1"/>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0" name="Freeform 269">
              <a:extLst>
                <a:ext uri="{FF2B5EF4-FFF2-40B4-BE49-F238E27FC236}">
                  <a16:creationId xmlns:a16="http://schemas.microsoft.com/office/drawing/2014/main" id="{DD3299E4-BB84-BA20-9072-7D8B6A541DB4}"/>
                </a:ext>
              </a:extLst>
            </p:cNvPr>
            <p:cNvSpPr>
              <a:spLocks/>
            </p:cNvSpPr>
            <p:nvPr userDrawn="1"/>
          </p:nvSpPr>
          <p:spPr bwMode="auto">
            <a:xfrm>
              <a:off x="7231551" y="3750608"/>
              <a:ext cx="68263" cy="77247"/>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1" name="Freeform 270">
              <a:extLst>
                <a:ext uri="{FF2B5EF4-FFF2-40B4-BE49-F238E27FC236}">
                  <a16:creationId xmlns:a16="http://schemas.microsoft.com/office/drawing/2014/main" id="{35F06E25-193F-091C-5A6B-92FD1E5E3975}"/>
                </a:ext>
              </a:extLst>
            </p:cNvPr>
            <p:cNvSpPr>
              <a:spLocks noEditPoints="1"/>
            </p:cNvSpPr>
            <p:nvPr userDrawn="1"/>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2" name="Freeform 271">
              <a:extLst>
                <a:ext uri="{FF2B5EF4-FFF2-40B4-BE49-F238E27FC236}">
                  <a16:creationId xmlns:a16="http://schemas.microsoft.com/office/drawing/2014/main" id="{7C316552-69B9-F4CC-DE34-38D7F315A6E8}"/>
                </a:ext>
              </a:extLst>
            </p:cNvPr>
            <p:cNvSpPr>
              <a:spLocks noEditPoints="1"/>
            </p:cNvSpPr>
            <p:nvPr userDrawn="1"/>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3" name="Freeform 272">
              <a:extLst>
                <a:ext uri="{FF2B5EF4-FFF2-40B4-BE49-F238E27FC236}">
                  <a16:creationId xmlns:a16="http://schemas.microsoft.com/office/drawing/2014/main" id="{10D5C900-4250-9188-D82E-AE5FD34C5EB2}"/>
                </a:ext>
              </a:extLst>
            </p:cNvPr>
            <p:cNvSpPr>
              <a:spLocks/>
            </p:cNvSpPr>
            <p:nvPr userDrawn="1"/>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4" name="Freeform 273">
              <a:extLst>
                <a:ext uri="{FF2B5EF4-FFF2-40B4-BE49-F238E27FC236}">
                  <a16:creationId xmlns:a16="http://schemas.microsoft.com/office/drawing/2014/main" id="{9C80424A-EAE4-B03A-07B0-4BDE8D35845B}"/>
                </a:ext>
              </a:extLst>
            </p:cNvPr>
            <p:cNvSpPr>
              <a:spLocks/>
            </p:cNvSpPr>
            <p:nvPr userDrawn="1"/>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5" name="Freeform 274">
              <a:extLst>
                <a:ext uri="{FF2B5EF4-FFF2-40B4-BE49-F238E27FC236}">
                  <a16:creationId xmlns:a16="http://schemas.microsoft.com/office/drawing/2014/main" id="{1CC563A2-2E4D-EA6B-3668-DDDCFF85FF65}"/>
                </a:ext>
              </a:extLst>
            </p:cNvPr>
            <p:cNvSpPr>
              <a:spLocks noEditPoints="1"/>
            </p:cNvSpPr>
            <p:nvPr userDrawn="1"/>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6" name="Freeform 275">
              <a:extLst>
                <a:ext uri="{FF2B5EF4-FFF2-40B4-BE49-F238E27FC236}">
                  <a16:creationId xmlns:a16="http://schemas.microsoft.com/office/drawing/2014/main" id="{B7D8D2D5-1A9F-880B-3A46-5E1E99DF0ED1}"/>
                </a:ext>
              </a:extLst>
            </p:cNvPr>
            <p:cNvSpPr>
              <a:spLocks noEditPoints="1"/>
            </p:cNvSpPr>
            <p:nvPr userDrawn="1"/>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7" name="Freeform 276">
              <a:extLst>
                <a:ext uri="{FF2B5EF4-FFF2-40B4-BE49-F238E27FC236}">
                  <a16:creationId xmlns:a16="http://schemas.microsoft.com/office/drawing/2014/main" id="{D5AF94BA-8F7E-F881-9308-B3EEAEB75195}"/>
                </a:ext>
              </a:extLst>
            </p:cNvPr>
            <p:cNvSpPr>
              <a:spLocks noEditPoints="1"/>
            </p:cNvSpPr>
            <p:nvPr userDrawn="1"/>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8" name="Freeform 277">
              <a:extLst>
                <a:ext uri="{FF2B5EF4-FFF2-40B4-BE49-F238E27FC236}">
                  <a16:creationId xmlns:a16="http://schemas.microsoft.com/office/drawing/2014/main" id="{CBAE95D0-E635-3213-7039-9416768654D9}"/>
                </a:ext>
              </a:extLst>
            </p:cNvPr>
            <p:cNvSpPr>
              <a:spLocks noEditPoints="1"/>
            </p:cNvSpPr>
            <p:nvPr userDrawn="1"/>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09" name="Freeform 278">
              <a:extLst>
                <a:ext uri="{FF2B5EF4-FFF2-40B4-BE49-F238E27FC236}">
                  <a16:creationId xmlns:a16="http://schemas.microsoft.com/office/drawing/2014/main" id="{E250297A-41CD-D09E-CD7A-75FD23DA0FFE}"/>
                </a:ext>
              </a:extLst>
            </p:cNvPr>
            <p:cNvSpPr>
              <a:spLocks/>
            </p:cNvSpPr>
            <p:nvPr userDrawn="1"/>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0" name="Freeform 279">
              <a:extLst>
                <a:ext uri="{FF2B5EF4-FFF2-40B4-BE49-F238E27FC236}">
                  <a16:creationId xmlns:a16="http://schemas.microsoft.com/office/drawing/2014/main" id="{534F4FDC-01B0-2073-B09E-4B6A173B834A}"/>
                </a:ext>
              </a:extLst>
            </p:cNvPr>
            <p:cNvSpPr>
              <a:spLocks/>
            </p:cNvSpPr>
            <p:nvPr userDrawn="1"/>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1" name="Freeform 280">
              <a:extLst>
                <a:ext uri="{FF2B5EF4-FFF2-40B4-BE49-F238E27FC236}">
                  <a16:creationId xmlns:a16="http://schemas.microsoft.com/office/drawing/2014/main" id="{32420DAE-B20A-4EF3-636F-2B8D159926A1}"/>
                </a:ext>
              </a:extLst>
            </p:cNvPr>
            <p:cNvSpPr>
              <a:spLocks/>
            </p:cNvSpPr>
            <p:nvPr userDrawn="1"/>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2" name="Freeform 281">
              <a:extLst>
                <a:ext uri="{FF2B5EF4-FFF2-40B4-BE49-F238E27FC236}">
                  <a16:creationId xmlns:a16="http://schemas.microsoft.com/office/drawing/2014/main" id="{C7CC0676-4FAB-E63E-5663-41F8F13D901C}"/>
                </a:ext>
              </a:extLst>
            </p:cNvPr>
            <p:cNvSpPr>
              <a:spLocks/>
            </p:cNvSpPr>
            <p:nvPr userDrawn="1"/>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3" name="Freeform 282">
              <a:extLst>
                <a:ext uri="{FF2B5EF4-FFF2-40B4-BE49-F238E27FC236}">
                  <a16:creationId xmlns:a16="http://schemas.microsoft.com/office/drawing/2014/main" id="{BC4FC14F-922B-50DC-A42C-B1E2B8C48F2A}"/>
                </a:ext>
              </a:extLst>
            </p:cNvPr>
            <p:cNvSpPr>
              <a:spLocks/>
            </p:cNvSpPr>
            <p:nvPr userDrawn="1"/>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4" name="Freeform 283">
              <a:extLst>
                <a:ext uri="{FF2B5EF4-FFF2-40B4-BE49-F238E27FC236}">
                  <a16:creationId xmlns:a16="http://schemas.microsoft.com/office/drawing/2014/main" id="{325052FA-7E38-FC49-35A7-FB1CD95677FD}"/>
                </a:ext>
              </a:extLst>
            </p:cNvPr>
            <p:cNvSpPr>
              <a:spLocks/>
            </p:cNvSpPr>
            <p:nvPr userDrawn="1"/>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5" name="Freeform 284">
              <a:extLst>
                <a:ext uri="{FF2B5EF4-FFF2-40B4-BE49-F238E27FC236}">
                  <a16:creationId xmlns:a16="http://schemas.microsoft.com/office/drawing/2014/main" id="{738C9398-DF87-4F0B-11C7-CB03DD7DCE3F}"/>
                </a:ext>
              </a:extLst>
            </p:cNvPr>
            <p:cNvSpPr>
              <a:spLocks/>
            </p:cNvSpPr>
            <p:nvPr userDrawn="1"/>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6" name="Freeform 285">
              <a:extLst>
                <a:ext uri="{FF2B5EF4-FFF2-40B4-BE49-F238E27FC236}">
                  <a16:creationId xmlns:a16="http://schemas.microsoft.com/office/drawing/2014/main" id="{D077E77E-BE59-9CE4-3831-047AA4683327}"/>
                </a:ext>
              </a:extLst>
            </p:cNvPr>
            <p:cNvSpPr>
              <a:spLocks/>
            </p:cNvSpPr>
            <p:nvPr userDrawn="1"/>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7" name="Freeform 286">
              <a:extLst>
                <a:ext uri="{FF2B5EF4-FFF2-40B4-BE49-F238E27FC236}">
                  <a16:creationId xmlns:a16="http://schemas.microsoft.com/office/drawing/2014/main" id="{ECCB297F-F594-EE1C-3452-BA70E38D0CB6}"/>
                </a:ext>
              </a:extLst>
            </p:cNvPr>
            <p:cNvSpPr>
              <a:spLocks noEditPoints="1"/>
            </p:cNvSpPr>
            <p:nvPr userDrawn="1"/>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8" name="Freeform 287">
              <a:extLst>
                <a:ext uri="{FF2B5EF4-FFF2-40B4-BE49-F238E27FC236}">
                  <a16:creationId xmlns:a16="http://schemas.microsoft.com/office/drawing/2014/main" id="{F30AFD9E-30D8-0F98-B893-3EA0B72714DA}"/>
                </a:ext>
              </a:extLst>
            </p:cNvPr>
            <p:cNvSpPr>
              <a:spLocks noEditPoints="1"/>
            </p:cNvSpPr>
            <p:nvPr userDrawn="1"/>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9" name="Freeform 288">
              <a:extLst>
                <a:ext uri="{FF2B5EF4-FFF2-40B4-BE49-F238E27FC236}">
                  <a16:creationId xmlns:a16="http://schemas.microsoft.com/office/drawing/2014/main" id="{F5ADADB6-B42E-7446-E77D-F99BABB9CC98}"/>
                </a:ext>
              </a:extLst>
            </p:cNvPr>
            <p:cNvSpPr>
              <a:spLocks noEditPoints="1"/>
            </p:cNvSpPr>
            <p:nvPr userDrawn="1"/>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0" name="Freeform 289">
              <a:extLst>
                <a:ext uri="{FF2B5EF4-FFF2-40B4-BE49-F238E27FC236}">
                  <a16:creationId xmlns:a16="http://schemas.microsoft.com/office/drawing/2014/main" id="{55460507-A5E6-71D6-E2D7-A5B3B4667BE0}"/>
                </a:ext>
              </a:extLst>
            </p:cNvPr>
            <p:cNvSpPr>
              <a:spLocks noEditPoints="1"/>
            </p:cNvSpPr>
            <p:nvPr userDrawn="1"/>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1" name="Freeform 290">
              <a:extLst>
                <a:ext uri="{FF2B5EF4-FFF2-40B4-BE49-F238E27FC236}">
                  <a16:creationId xmlns:a16="http://schemas.microsoft.com/office/drawing/2014/main" id="{E9AC108A-DF4D-CCD9-2E78-4810D8D5AF42}"/>
                </a:ext>
              </a:extLst>
            </p:cNvPr>
            <p:cNvSpPr>
              <a:spLocks noEditPoints="1"/>
            </p:cNvSpPr>
            <p:nvPr userDrawn="1"/>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2" name="Freeform 291">
              <a:extLst>
                <a:ext uri="{FF2B5EF4-FFF2-40B4-BE49-F238E27FC236}">
                  <a16:creationId xmlns:a16="http://schemas.microsoft.com/office/drawing/2014/main" id="{27478F80-F9B8-9264-BFDB-FD9884034D09}"/>
                </a:ext>
              </a:extLst>
            </p:cNvPr>
            <p:cNvSpPr>
              <a:spLocks noEditPoints="1"/>
            </p:cNvSpPr>
            <p:nvPr userDrawn="1"/>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3" name="Freeform 292">
              <a:extLst>
                <a:ext uri="{FF2B5EF4-FFF2-40B4-BE49-F238E27FC236}">
                  <a16:creationId xmlns:a16="http://schemas.microsoft.com/office/drawing/2014/main" id="{9432AD6A-D8E2-B543-96E3-64246FCA5D15}"/>
                </a:ext>
              </a:extLst>
            </p:cNvPr>
            <p:cNvSpPr>
              <a:spLocks/>
            </p:cNvSpPr>
            <p:nvPr userDrawn="1"/>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4" name="Freeform 293">
              <a:extLst>
                <a:ext uri="{FF2B5EF4-FFF2-40B4-BE49-F238E27FC236}">
                  <a16:creationId xmlns:a16="http://schemas.microsoft.com/office/drawing/2014/main" id="{A10816A9-8545-42F6-7A5D-25B7BE53B4C0}"/>
                </a:ext>
              </a:extLst>
            </p:cNvPr>
            <p:cNvSpPr>
              <a:spLocks/>
            </p:cNvSpPr>
            <p:nvPr userDrawn="1"/>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5" name="Freeform 294">
              <a:extLst>
                <a:ext uri="{FF2B5EF4-FFF2-40B4-BE49-F238E27FC236}">
                  <a16:creationId xmlns:a16="http://schemas.microsoft.com/office/drawing/2014/main" id="{77C8E324-1DEF-4A9F-27DA-7B7E80DF9977}"/>
                </a:ext>
              </a:extLst>
            </p:cNvPr>
            <p:cNvSpPr>
              <a:spLocks noEditPoints="1"/>
            </p:cNvSpPr>
            <p:nvPr userDrawn="1"/>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6" name="Freeform 295">
              <a:extLst>
                <a:ext uri="{FF2B5EF4-FFF2-40B4-BE49-F238E27FC236}">
                  <a16:creationId xmlns:a16="http://schemas.microsoft.com/office/drawing/2014/main" id="{0322C8E6-867F-4ABD-A4F7-DC0CB85C6E6C}"/>
                </a:ext>
              </a:extLst>
            </p:cNvPr>
            <p:cNvSpPr>
              <a:spLocks noEditPoints="1"/>
            </p:cNvSpPr>
            <p:nvPr userDrawn="1"/>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7" name="Freeform 296">
              <a:extLst>
                <a:ext uri="{FF2B5EF4-FFF2-40B4-BE49-F238E27FC236}">
                  <a16:creationId xmlns:a16="http://schemas.microsoft.com/office/drawing/2014/main" id="{030470F1-71D4-4BD3-84DA-C7173185038D}"/>
                </a:ext>
              </a:extLst>
            </p:cNvPr>
            <p:cNvSpPr>
              <a:spLocks/>
            </p:cNvSpPr>
            <p:nvPr userDrawn="1"/>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8" name="Freeform 297">
              <a:extLst>
                <a:ext uri="{FF2B5EF4-FFF2-40B4-BE49-F238E27FC236}">
                  <a16:creationId xmlns:a16="http://schemas.microsoft.com/office/drawing/2014/main" id="{B61C6F5D-04E9-0968-2471-9B1192D9F0AC}"/>
                </a:ext>
              </a:extLst>
            </p:cNvPr>
            <p:cNvSpPr>
              <a:spLocks/>
            </p:cNvSpPr>
            <p:nvPr userDrawn="1"/>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9" name="Freeform 298">
              <a:extLst>
                <a:ext uri="{FF2B5EF4-FFF2-40B4-BE49-F238E27FC236}">
                  <a16:creationId xmlns:a16="http://schemas.microsoft.com/office/drawing/2014/main" id="{D17879AB-CF43-10E7-7E0C-E194B3F06A26}"/>
                </a:ext>
              </a:extLst>
            </p:cNvPr>
            <p:cNvSpPr>
              <a:spLocks/>
            </p:cNvSpPr>
            <p:nvPr userDrawn="1"/>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0" name="Freeform 299">
              <a:extLst>
                <a:ext uri="{FF2B5EF4-FFF2-40B4-BE49-F238E27FC236}">
                  <a16:creationId xmlns:a16="http://schemas.microsoft.com/office/drawing/2014/main" id="{9FF12916-BDD8-5536-C535-6493DC93646E}"/>
                </a:ext>
              </a:extLst>
            </p:cNvPr>
            <p:cNvSpPr>
              <a:spLocks/>
            </p:cNvSpPr>
            <p:nvPr userDrawn="1"/>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1" name="Freeform 300">
              <a:extLst>
                <a:ext uri="{FF2B5EF4-FFF2-40B4-BE49-F238E27FC236}">
                  <a16:creationId xmlns:a16="http://schemas.microsoft.com/office/drawing/2014/main" id="{A861480D-98D3-DAA5-F0B8-2271EBE0C7F7}"/>
                </a:ext>
              </a:extLst>
            </p:cNvPr>
            <p:cNvSpPr>
              <a:spLocks/>
            </p:cNvSpPr>
            <p:nvPr userDrawn="1"/>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2" name="Freeform 301">
              <a:extLst>
                <a:ext uri="{FF2B5EF4-FFF2-40B4-BE49-F238E27FC236}">
                  <a16:creationId xmlns:a16="http://schemas.microsoft.com/office/drawing/2014/main" id="{2B7EC2D3-7F5B-7D69-DBC6-12CA0EB4C3BA}"/>
                </a:ext>
              </a:extLst>
            </p:cNvPr>
            <p:cNvSpPr>
              <a:spLocks/>
            </p:cNvSpPr>
            <p:nvPr userDrawn="1"/>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3" name="Freeform 302">
              <a:extLst>
                <a:ext uri="{FF2B5EF4-FFF2-40B4-BE49-F238E27FC236}">
                  <a16:creationId xmlns:a16="http://schemas.microsoft.com/office/drawing/2014/main" id="{F9AABE54-E2E8-779E-6FBE-A0ECAE36A7A6}"/>
                </a:ext>
              </a:extLst>
            </p:cNvPr>
            <p:cNvSpPr>
              <a:spLocks/>
            </p:cNvSpPr>
            <p:nvPr userDrawn="1"/>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4" name="Freeform 303">
              <a:extLst>
                <a:ext uri="{FF2B5EF4-FFF2-40B4-BE49-F238E27FC236}">
                  <a16:creationId xmlns:a16="http://schemas.microsoft.com/office/drawing/2014/main" id="{E2744B78-BF5B-C647-ECC3-060ADAEB7EE9}"/>
                </a:ext>
              </a:extLst>
            </p:cNvPr>
            <p:cNvSpPr>
              <a:spLocks/>
            </p:cNvSpPr>
            <p:nvPr userDrawn="1"/>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5" name="Freeform 304">
              <a:extLst>
                <a:ext uri="{FF2B5EF4-FFF2-40B4-BE49-F238E27FC236}">
                  <a16:creationId xmlns:a16="http://schemas.microsoft.com/office/drawing/2014/main" id="{7FC5F61D-218A-A199-E568-F66F763D9E73}"/>
                </a:ext>
              </a:extLst>
            </p:cNvPr>
            <p:cNvSpPr>
              <a:spLocks/>
            </p:cNvSpPr>
            <p:nvPr userDrawn="1"/>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6" name="Freeform 305">
              <a:extLst>
                <a:ext uri="{FF2B5EF4-FFF2-40B4-BE49-F238E27FC236}">
                  <a16:creationId xmlns:a16="http://schemas.microsoft.com/office/drawing/2014/main" id="{98E16D71-ED39-BC89-FABA-900656AF147C}"/>
                </a:ext>
              </a:extLst>
            </p:cNvPr>
            <p:cNvSpPr>
              <a:spLocks/>
            </p:cNvSpPr>
            <p:nvPr userDrawn="1"/>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7" name="Freeform 306">
              <a:extLst>
                <a:ext uri="{FF2B5EF4-FFF2-40B4-BE49-F238E27FC236}">
                  <a16:creationId xmlns:a16="http://schemas.microsoft.com/office/drawing/2014/main" id="{CC12051D-E920-EFC2-D4A2-92F8E8A660FE}"/>
                </a:ext>
              </a:extLst>
            </p:cNvPr>
            <p:cNvSpPr>
              <a:spLocks/>
            </p:cNvSpPr>
            <p:nvPr userDrawn="1"/>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8" name="Freeform 307">
              <a:extLst>
                <a:ext uri="{FF2B5EF4-FFF2-40B4-BE49-F238E27FC236}">
                  <a16:creationId xmlns:a16="http://schemas.microsoft.com/office/drawing/2014/main" id="{09802429-6A88-7C9A-64D5-1C22EB50D3CF}"/>
                </a:ext>
              </a:extLst>
            </p:cNvPr>
            <p:cNvSpPr>
              <a:spLocks/>
            </p:cNvSpPr>
            <p:nvPr userDrawn="1"/>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9" name="Freeform 308">
              <a:extLst>
                <a:ext uri="{FF2B5EF4-FFF2-40B4-BE49-F238E27FC236}">
                  <a16:creationId xmlns:a16="http://schemas.microsoft.com/office/drawing/2014/main" id="{07683547-B6A3-C7BB-E29F-3D42DC93823A}"/>
                </a:ext>
              </a:extLst>
            </p:cNvPr>
            <p:cNvSpPr>
              <a:spLocks/>
            </p:cNvSpPr>
            <p:nvPr userDrawn="1"/>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0" name="Freeform 309">
              <a:extLst>
                <a:ext uri="{FF2B5EF4-FFF2-40B4-BE49-F238E27FC236}">
                  <a16:creationId xmlns:a16="http://schemas.microsoft.com/office/drawing/2014/main" id="{7B619F44-2264-8568-2448-5DA762CA5548}"/>
                </a:ext>
              </a:extLst>
            </p:cNvPr>
            <p:cNvSpPr>
              <a:spLocks/>
            </p:cNvSpPr>
            <p:nvPr userDrawn="1"/>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1" name="Freeform 310">
              <a:extLst>
                <a:ext uri="{FF2B5EF4-FFF2-40B4-BE49-F238E27FC236}">
                  <a16:creationId xmlns:a16="http://schemas.microsoft.com/office/drawing/2014/main" id="{0E5BD4C0-2976-2901-8585-4D82F7E16991}"/>
                </a:ext>
              </a:extLst>
            </p:cNvPr>
            <p:cNvSpPr>
              <a:spLocks noEditPoints="1"/>
            </p:cNvSpPr>
            <p:nvPr userDrawn="1"/>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2" name="Freeform 311">
              <a:extLst>
                <a:ext uri="{FF2B5EF4-FFF2-40B4-BE49-F238E27FC236}">
                  <a16:creationId xmlns:a16="http://schemas.microsoft.com/office/drawing/2014/main" id="{85490EDC-1DA5-CCF3-4479-CEBB3ED88AEA}"/>
                </a:ext>
              </a:extLst>
            </p:cNvPr>
            <p:cNvSpPr>
              <a:spLocks noEditPoints="1"/>
            </p:cNvSpPr>
            <p:nvPr userDrawn="1"/>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3" name="Freeform 312">
              <a:extLst>
                <a:ext uri="{FF2B5EF4-FFF2-40B4-BE49-F238E27FC236}">
                  <a16:creationId xmlns:a16="http://schemas.microsoft.com/office/drawing/2014/main" id="{54AD0BB2-62C2-8E79-BB5D-C5970D5D48BB}"/>
                </a:ext>
              </a:extLst>
            </p:cNvPr>
            <p:cNvSpPr>
              <a:spLocks/>
            </p:cNvSpPr>
            <p:nvPr userDrawn="1"/>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4" name="Freeform 313">
              <a:extLst>
                <a:ext uri="{FF2B5EF4-FFF2-40B4-BE49-F238E27FC236}">
                  <a16:creationId xmlns:a16="http://schemas.microsoft.com/office/drawing/2014/main" id="{39310E98-2438-4BA3-8234-833F9AF08253}"/>
                </a:ext>
              </a:extLst>
            </p:cNvPr>
            <p:cNvSpPr>
              <a:spLocks/>
            </p:cNvSpPr>
            <p:nvPr userDrawn="1"/>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5" name="Freeform 314">
              <a:extLst>
                <a:ext uri="{FF2B5EF4-FFF2-40B4-BE49-F238E27FC236}">
                  <a16:creationId xmlns:a16="http://schemas.microsoft.com/office/drawing/2014/main" id="{116923DB-E7E0-23CA-07DA-B593F1120B6D}"/>
                </a:ext>
              </a:extLst>
            </p:cNvPr>
            <p:cNvSpPr>
              <a:spLocks/>
            </p:cNvSpPr>
            <p:nvPr userDrawn="1"/>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6" name="Freeform 315">
              <a:extLst>
                <a:ext uri="{FF2B5EF4-FFF2-40B4-BE49-F238E27FC236}">
                  <a16:creationId xmlns:a16="http://schemas.microsoft.com/office/drawing/2014/main" id="{4A062237-A361-6B17-399A-3F0F04D3753F}"/>
                </a:ext>
              </a:extLst>
            </p:cNvPr>
            <p:cNvSpPr>
              <a:spLocks/>
            </p:cNvSpPr>
            <p:nvPr userDrawn="1"/>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7" name="Freeform 316">
              <a:extLst>
                <a:ext uri="{FF2B5EF4-FFF2-40B4-BE49-F238E27FC236}">
                  <a16:creationId xmlns:a16="http://schemas.microsoft.com/office/drawing/2014/main" id="{4A33F271-564E-4369-020A-535BC35D4B8F}"/>
                </a:ext>
              </a:extLst>
            </p:cNvPr>
            <p:cNvSpPr>
              <a:spLocks noEditPoints="1"/>
            </p:cNvSpPr>
            <p:nvPr userDrawn="1"/>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8" name="Freeform 317">
              <a:extLst>
                <a:ext uri="{FF2B5EF4-FFF2-40B4-BE49-F238E27FC236}">
                  <a16:creationId xmlns:a16="http://schemas.microsoft.com/office/drawing/2014/main" id="{D89EE74D-C2E4-AA48-6D90-323089D3B6B8}"/>
                </a:ext>
              </a:extLst>
            </p:cNvPr>
            <p:cNvSpPr>
              <a:spLocks noEditPoints="1"/>
            </p:cNvSpPr>
            <p:nvPr userDrawn="1"/>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9" name="Freeform 318">
              <a:extLst>
                <a:ext uri="{FF2B5EF4-FFF2-40B4-BE49-F238E27FC236}">
                  <a16:creationId xmlns:a16="http://schemas.microsoft.com/office/drawing/2014/main" id="{C15A2A49-3AF9-726C-7EAD-5B7FAA396043}"/>
                </a:ext>
              </a:extLst>
            </p:cNvPr>
            <p:cNvSpPr>
              <a:spLocks/>
            </p:cNvSpPr>
            <p:nvPr userDrawn="1"/>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0" name="Freeform 319">
              <a:extLst>
                <a:ext uri="{FF2B5EF4-FFF2-40B4-BE49-F238E27FC236}">
                  <a16:creationId xmlns:a16="http://schemas.microsoft.com/office/drawing/2014/main" id="{0F6F3468-4B28-A43F-057F-DCA2DF34D9E3}"/>
                </a:ext>
              </a:extLst>
            </p:cNvPr>
            <p:cNvSpPr>
              <a:spLocks/>
            </p:cNvSpPr>
            <p:nvPr userDrawn="1"/>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rgbClr val="DADAD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1" name="Freeform 320">
              <a:extLst>
                <a:ext uri="{FF2B5EF4-FFF2-40B4-BE49-F238E27FC236}">
                  <a16:creationId xmlns:a16="http://schemas.microsoft.com/office/drawing/2014/main" id="{46BC78A4-1BF0-3632-4BD9-9BE40F2AB9C9}"/>
                </a:ext>
              </a:extLst>
            </p:cNvPr>
            <p:cNvSpPr>
              <a:spLocks/>
            </p:cNvSpPr>
            <p:nvPr userDrawn="1"/>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2" name="Freeform 321">
              <a:extLst>
                <a:ext uri="{FF2B5EF4-FFF2-40B4-BE49-F238E27FC236}">
                  <a16:creationId xmlns:a16="http://schemas.microsoft.com/office/drawing/2014/main" id="{C1480146-5F41-543C-EBDE-978B85CB1B56}"/>
                </a:ext>
              </a:extLst>
            </p:cNvPr>
            <p:cNvSpPr>
              <a:spLocks/>
            </p:cNvSpPr>
            <p:nvPr userDrawn="1"/>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3" name="Freeform 322">
              <a:extLst>
                <a:ext uri="{FF2B5EF4-FFF2-40B4-BE49-F238E27FC236}">
                  <a16:creationId xmlns:a16="http://schemas.microsoft.com/office/drawing/2014/main" id="{AAD9AB32-7721-420E-45E5-E59553CB103F}"/>
                </a:ext>
              </a:extLst>
            </p:cNvPr>
            <p:cNvSpPr>
              <a:spLocks/>
            </p:cNvSpPr>
            <p:nvPr userDrawn="1"/>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4" name="Freeform 323">
              <a:extLst>
                <a:ext uri="{FF2B5EF4-FFF2-40B4-BE49-F238E27FC236}">
                  <a16:creationId xmlns:a16="http://schemas.microsoft.com/office/drawing/2014/main" id="{DBC1E935-066A-AD70-1BD1-611882E29AE6}"/>
                </a:ext>
              </a:extLst>
            </p:cNvPr>
            <p:cNvSpPr>
              <a:spLocks/>
            </p:cNvSpPr>
            <p:nvPr userDrawn="1"/>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5" name="Freeform 324">
              <a:extLst>
                <a:ext uri="{FF2B5EF4-FFF2-40B4-BE49-F238E27FC236}">
                  <a16:creationId xmlns:a16="http://schemas.microsoft.com/office/drawing/2014/main" id="{71B399CB-71FC-6549-94F2-04D36277F26B}"/>
                </a:ext>
              </a:extLst>
            </p:cNvPr>
            <p:cNvSpPr>
              <a:spLocks/>
            </p:cNvSpPr>
            <p:nvPr userDrawn="1"/>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6" name="Freeform 325">
              <a:extLst>
                <a:ext uri="{FF2B5EF4-FFF2-40B4-BE49-F238E27FC236}">
                  <a16:creationId xmlns:a16="http://schemas.microsoft.com/office/drawing/2014/main" id="{7C9003DD-146D-850A-12D6-C74880E6B66E}"/>
                </a:ext>
              </a:extLst>
            </p:cNvPr>
            <p:cNvSpPr>
              <a:spLocks/>
            </p:cNvSpPr>
            <p:nvPr userDrawn="1"/>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7" name="Freeform 326">
              <a:extLst>
                <a:ext uri="{FF2B5EF4-FFF2-40B4-BE49-F238E27FC236}">
                  <a16:creationId xmlns:a16="http://schemas.microsoft.com/office/drawing/2014/main" id="{539805A9-4064-8799-D681-89F932432832}"/>
                </a:ext>
              </a:extLst>
            </p:cNvPr>
            <p:cNvSpPr>
              <a:spLocks/>
            </p:cNvSpPr>
            <p:nvPr userDrawn="1"/>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8" name="Freeform 327">
              <a:extLst>
                <a:ext uri="{FF2B5EF4-FFF2-40B4-BE49-F238E27FC236}">
                  <a16:creationId xmlns:a16="http://schemas.microsoft.com/office/drawing/2014/main" id="{8F0A6B9C-1DD1-AD96-E794-7312F3F9D634}"/>
                </a:ext>
              </a:extLst>
            </p:cNvPr>
            <p:cNvSpPr>
              <a:spLocks/>
            </p:cNvSpPr>
            <p:nvPr userDrawn="1"/>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9" name="Freeform 328">
              <a:extLst>
                <a:ext uri="{FF2B5EF4-FFF2-40B4-BE49-F238E27FC236}">
                  <a16:creationId xmlns:a16="http://schemas.microsoft.com/office/drawing/2014/main" id="{51D265B5-6100-E569-860B-AA91B2C05930}"/>
                </a:ext>
              </a:extLst>
            </p:cNvPr>
            <p:cNvSpPr>
              <a:spLocks/>
            </p:cNvSpPr>
            <p:nvPr userDrawn="1"/>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0" name="Freeform 329">
              <a:extLst>
                <a:ext uri="{FF2B5EF4-FFF2-40B4-BE49-F238E27FC236}">
                  <a16:creationId xmlns:a16="http://schemas.microsoft.com/office/drawing/2014/main" id="{86655AD4-A886-371E-DF8B-0D3A178E4917}"/>
                </a:ext>
              </a:extLst>
            </p:cNvPr>
            <p:cNvSpPr>
              <a:spLocks/>
            </p:cNvSpPr>
            <p:nvPr userDrawn="1"/>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1" name="Freeform 330">
              <a:extLst>
                <a:ext uri="{FF2B5EF4-FFF2-40B4-BE49-F238E27FC236}">
                  <a16:creationId xmlns:a16="http://schemas.microsoft.com/office/drawing/2014/main" id="{2EC20356-587B-8603-C37A-485F0F219D6D}"/>
                </a:ext>
              </a:extLst>
            </p:cNvPr>
            <p:cNvSpPr>
              <a:spLocks/>
            </p:cNvSpPr>
            <p:nvPr userDrawn="1"/>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2" name="Freeform 331">
              <a:extLst>
                <a:ext uri="{FF2B5EF4-FFF2-40B4-BE49-F238E27FC236}">
                  <a16:creationId xmlns:a16="http://schemas.microsoft.com/office/drawing/2014/main" id="{96E1F2BD-6687-F16B-8F21-6053DBC04244}"/>
                </a:ext>
              </a:extLst>
            </p:cNvPr>
            <p:cNvSpPr>
              <a:spLocks/>
            </p:cNvSpPr>
            <p:nvPr userDrawn="1"/>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3" name="Freeform 332">
              <a:extLst>
                <a:ext uri="{FF2B5EF4-FFF2-40B4-BE49-F238E27FC236}">
                  <a16:creationId xmlns:a16="http://schemas.microsoft.com/office/drawing/2014/main" id="{C4A9207C-8CCD-6A36-6DE3-AE15AEC42D7C}"/>
                </a:ext>
              </a:extLst>
            </p:cNvPr>
            <p:cNvSpPr>
              <a:spLocks noEditPoints="1"/>
            </p:cNvSpPr>
            <p:nvPr userDrawn="1"/>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4" name="Freeform 333">
              <a:extLst>
                <a:ext uri="{FF2B5EF4-FFF2-40B4-BE49-F238E27FC236}">
                  <a16:creationId xmlns:a16="http://schemas.microsoft.com/office/drawing/2014/main" id="{0C800325-89FA-22EA-061C-891DC4086AE1}"/>
                </a:ext>
              </a:extLst>
            </p:cNvPr>
            <p:cNvSpPr>
              <a:spLocks noEditPoints="1"/>
            </p:cNvSpPr>
            <p:nvPr userDrawn="1"/>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5" name="Freeform 334">
              <a:extLst>
                <a:ext uri="{FF2B5EF4-FFF2-40B4-BE49-F238E27FC236}">
                  <a16:creationId xmlns:a16="http://schemas.microsoft.com/office/drawing/2014/main" id="{37DB067A-9913-CFE8-408C-287A44AA1FAE}"/>
                </a:ext>
              </a:extLst>
            </p:cNvPr>
            <p:cNvSpPr>
              <a:spLocks/>
            </p:cNvSpPr>
            <p:nvPr userDrawn="1"/>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6" name="Freeform 335">
              <a:extLst>
                <a:ext uri="{FF2B5EF4-FFF2-40B4-BE49-F238E27FC236}">
                  <a16:creationId xmlns:a16="http://schemas.microsoft.com/office/drawing/2014/main" id="{34CCC416-B891-C1D4-8EE5-2F30BEA5C37D}"/>
                </a:ext>
              </a:extLst>
            </p:cNvPr>
            <p:cNvSpPr>
              <a:spLocks/>
            </p:cNvSpPr>
            <p:nvPr userDrawn="1"/>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7" name="Freeform 336">
              <a:extLst>
                <a:ext uri="{FF2B5EF4-FFF2-40B4-BE49-F238E27FC236}">
                  <a16:creationId xmlns:a16="http://schemas.microsoft.com/office/drawing/2014/main" id="{EEE1278A-A98A-26B9-2289-8BDE8997401A}"/>
                </a:ext>
              </a:extLst>
            </p:cNvPr>
            <p:cNvSpPr>
              <a:spLocks noEditPoints="1"/>
            </p:cNvSpPr>
            <p:nvPr userDrawn="1"/>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8" name="Freeform 337">
              <a:extLst>
                <a:ext uri="{FF2B5EF4-FFF2-40B4-BE49-F238E27FC236}">
                  <a16:creationId xmlns:a16="http://schemas.microsoft.com/office/drawing/2014/main" id="{4D709036-9E3C-07E2-6C82-EA6AEE2609C1}"/>
                </a:ext>
              </a:extLst>
            </p:cNvPr>
            <p:cNvSpPr>
              <a:spLocks noEditPoints="1"/>
            </p:cNvSpPr>
            <p:nvPr userDrawn="1"/>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9" name="Freeform 338">
              <a:extLst>
                <a:ext uri="{FF2B5EF4-FFF2-40B4-BE49-F238E27FC236}">
                  <a16:creationId xmlns:a16="http://schemas.microsoft.com/office/drawing/2014/main" id="{39743C86-4651-6F27-48EA-989133E80C88}"/>
                </a:ext>
              </a:extLst>
            </p:cNvPr>
            <p:cNvSpPr>
              <a:spLocks noEditPoints="1"/>
            </p:cNvSpPr>
            <p:nvPr userDrawn="1"/>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0" name="Freeform 339">
              <a:extLst>
                <a:ext uri="{FF2B5EF4-FFF2-40B4-BE49-F238E27FC236}">
                  <a16:creationId xmlns:a16="http://schemas.microsoft.com/office/drawing/2014/main" id="{ABBD55EE-EC3A-0D88-AB3C-1725619BBBD1}"/>
                </a:ext>
              </a:extLst>
            </p:cNvPr>
            <p:cNvSpPr>
              <a:spLocks noEditPoints="1"/>
            </p:cNvSpPr>
            <p:nvPr userDrawn="1"/>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1" name="Freeform 340">
              <a:extLst>
                <a:ext uri="{FF2B5EF4-FFF2-40B4-BE49-F238E27FC236}">
                  <a16:creationId xmlns:a16="http://schemas.microsoft.com/office/drawing/2014/main" id="{DB9C5A20-67AC-435D-CACA-1178210C0C37}"/>
                </a:ext>
              </a:extLst>
            </p:cNvPr>
            <p:cNvSpPr>
              <a:spLocks noEditPoints="1"/>
            </p:cNvSpPr>
            <p:nvPr userDrawn="1"/>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2" name="Freeform 341">
              <a:extLst>
                <a:ext uri="{FF2B5EF4-FFF2-40B4-BE49-F238E27FC236}">
                  <a16:creationId xmlns:a16="http://schemas.microsoft.com/office/drawing/2014/main" id="{96ADEA68-48EF-6133-55D7-0BB02BD5CA3D}"/>
                </a:ext>
              </a:extLst>
            </p:cNvPr>
            <p:cNvSpPr>
              <a:spLocks noEditPoints="1"/>
            </p:cNvSpPr>
            <p:nvPr userDrawn="1"/>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3" name="Freeform 342">
              <a:extLst>
                <a:ext uri="{FF2B5EF4-FFF2-40B4-BE49-F238E27FC236}">
                  <a16:creationId xmlns:a16="http://schemas.microsoft.com/office/drawing/2014/main" id="{7A1EA292-9DD0-B186-F883-79E8AD9DA6D3}"/>
                </a:ext>
              </a:extLst>
            </p:cNvPr>
            <p:cNvSpPr>
              <a:spLocks noEditPoints="1"/>
            </p:cNvSpPr>
            <p:nvPr userDrawn="1"/>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4" name="Freeform 343">
              <a:extLst>
                <a:ext uri="{FF2B5EF4-FFF2-40B4-BE49-F238E27FC236}">
                  <a16:creationId xmlns:a16="http://schemas.microsoft.com/office/drawing/2014/main" id="{D9424C6D-87ED-6D8F-EE3C-2B29CDF2F1F7}"/>
                </a:ext>
              </a:extLst>
            </p:cNvPr>
            <p:cNvSpPr>
              <a:spLocks noEditPoints="1"/>
            </p:cNvSpPr>
            <p:nvPr userDrawn="1"/>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5" name="Freeform 344">
              <a:extLst>
                <a:ext uri="{FF2B5EF4-FFF2-40B4-BE49-F238E27FC236}">
                  <a16:creationId xmlns:a16="http://schemas.microsoft.com/office/drawing/2014/main" id="{E94CA5AA-C3A8-9715-6C63-13CAB293473F}"/>
                </a:ext>
              </a:extLst>
            </p:cNvPr>
            <p:cNvSpPr>
              <a:spLocks/>
            </p:cNvSpPr>
            <p:nvPr userDrawn="1"/>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6" name="Freeform 345">
              <a:extLst>
                <a:ext uri="{FF2B5EF4-FFF2-40B4-BE49-F238E27FC236}">
                  <a16:creationId xmlns:a16="http://schemas.microsoft.com/office/drawing/2014/main" id="{96118D5F-26C2-84D7-3CC3-08F8CF580475}"/>
                </a:ext>
              </a:extLst>
            </p:cNvPr>
            <p:cNvSpPr>
              <a:spLocks/>
            </p:cNvSpPr>
            <p:nvPr userDrawn="1"/>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7" name="Freeform 346">
              <a:extLst>
                <a:ext uri="{FF2B5EF4-FFF2-40B4-BE49-F238E27FC236}">
                  <a16:creationId xmlns:a16="http://schemas.microsoft.com/office/drawing/2014/main" id="{5910280B-5872-51B5-AC60-24D658614216}"/>
                </a:ext>
              </a:extLst>
            </p:cNvPr>
            <p:cNvSpPr>
              <a:spLocks/>
            </p:cNvSpPr>
            <p:nvPr userDrawn="1"/>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8" name="Freeform 347">
              <a:extLst>
                <a:ext uri="{FF2B5EF4-FFF2-40B4-BE49-F238E27FC236}">
                  <a16:creationId xmlns:a16="http://schemas.microsoft.com/office/drawing/2014/main" id="{123D34D8-6D1B-344E-B441-A05024F6EAC5}"/>
                </a:ext>
              </a:extLst>
            </p:cNvPr>
            <p:cNvSpPr>
              <a:spLocks/>
            </p:cNvSpPr>
            <p:nvPr userDrawn="1"/>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9" name="Freeform 348">
              <a:extLst>
                <a:ext uri="{FF2B5EF4-FFF2-40B4-BE49-F238E27FC236}">
                  <a16:creationId xmlns:a16="http://schemas.microsoft.com/office/drawing/2014/main" id="{17EAEB71-55AB-16FC-1EC7-105A58089CC9}"/>
                </a:ext>
              </a:extLst>
            </p:cNvPr>
            <p:cNvSpPr>
              <a:spLocks/>
            </p:cNvSpPr>
            <p:nvPr userDrawn="1"/>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0" name="Freeform 349">
              <a:extLst>
                <a:ext uri="{FF2B5EF4-FFF2-40B4-BE49-F238E27FC236}">
                  <a16:creationId xmlns:a16="http://schemas.microsoft.com/office/drawing/2014/main" id="{71741C67-A85F-95E9-645A-56B433397530}"/>
                </a:ext>
              </a:extLst>
            </p:cNvPr>
            <p:cNvSpPr>
              <a:spLocks/>
            </p:cNvSpPr>
            <p:nvPr userDrawn="1"/>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1" name="Freeform 350">
              <a:extLst>
                <a:ext uri="{FF2B5EF4-FFF2-40B4-BE49-F238E27FC236}">
                  <a16:creationId xmlns:a16="http://schemas.microsoft.com/office/drawing/2014/main" id="{B92ACC1E-96F3-9FD2-C41E-EA135EF80A66}"/>
                </a:ext>
              </a:extLst>
            </p:cNvPr>
            <p:cNvSpPr>
              <a:spLocks noEditPoints="1"/>
            </p:cNvSpPr>
            <p:nvPr userDrawn="1"/>
          </p:nvSpPr>
          <p:spPr bwMode="auto">
            <a:xfrm>
              <a:off x="405196" y="1113449"/>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2" name="Freeform 351">
              <a:extLst>
                <a:ext uri="{FF2B5EF4-FFF2-40B4-BE49-F238E27FC236}">
                  <a16:creationId xmlns:a16="http://schemas.microsoft.com/office/drawing/2014/main" id="{432AC6DB-D1BE-CF12-0A47-4BDC405E7E5A}"/>
                </a:ext>
              </a:extLst>
            </p:cNvPr>
            <p:cNvSpPr>
              <a:spLocks noEditPoints="1"/>
            </p:cNvSpPr>
            <p:nvPr userDrawn="1"/>
          </p:nvSpPr>
          <p:spPr bwMode="auto">
            <a:xfrm>
              <a:off x="405196" y="1113450"/>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3" name="Freeform 352">
              <a:extLst>
                <a:ext uri="{FF2B5EF4-FFF2-40B4-BE49-F238E27FC236}">
                  <a16:creationId xmlns:a16="http://schemas.microsoft.com/office/drawing/2014/main" id="{CD758024-33EA-4807-83CF-876E356DE337}"/>
                </a:ext>
              </a:extLst>
            </p:cNvPr>
            <p:cNvSpPr>
              <a:spLocks/>
            </p:cNvSpPr>
            <p:nvPr userDrawn="1"/>
          </p:nvSpPr>
          <p:spPr bwMode="auto">
            <a:xfrm>
              <a:off x="7820773" y="2766166"/>
              <a:ext cx="404192" cy="325154"/>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4" name="Freeform 353">
              <a:extLst>
                <a:ext uri="{FF2B5EF4-FFF2-40B4-BE49-F238E27FC236}">
                  <a16:creationId xmlns:a16="http://schemas.microsoft.com/office/drawing/2014/main" id="{F474D750-F0D8-2C0E-1429-A3D58A38663A}"/>
                </a:ext>
              </a:extLst>
            </p:cNvPr>
            <p:cNvSpPr>
              <a:spLocks/>
            </p:cNvSpPr>
            <p:nvPr userDrawn="1"/>
          </p:nvSpPr>
          <p:spPr bwMode="auto">
            <a:xfrm>
              <a:off x="7820772" y="2766167"/>
              <a:ext cx="404192" cy="325155"/>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5" name="Freeform 354">
              <a:extLst>
                <a:ext uri="{FF2B5EF4-FFF2-40B4-BE49-F238E27FC236}">
                  <a16:creationId xmlns:a16="http://schemas.microsoft.com/office/drawing/2014/main" id="{6CCB00B4-506F-A048-2FBD-4A0F1CE9448D}"/>
                </a:ext>
              </a:extLst>
            </p:cNvPr>
            <p:cNvSpPr>
              <a:spLocks/>
            </p:cNvSpPr>
            <p:nvPr userDrawn="1"/>
          </p:nvSpPr>
          <p:spPr bwMode="auto">
            <a:xfrm>
              <a:off x="4093231" y="3612289"/>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6" name="Freeform 355">
              <a:extLst>
                <a:ext uri="{FF2B5EF4-FFF2-40B4-BE49-F238E27FC236}">
                  <a16:creationId xmlns:a16="http://schemas.microsoft.com/office/drawing/2014/main" id="{473525E5-3FD5-B3E6-1195-A4E49BEBEE2B}"/>
                </a:ext>
              </a:extLst>
            </p:cNvPr>
            <p:cNvSpPr>
              <a:spLocks/>
            </p:cNvSpPr>
            <p:nvPr userDrawn="1"/>
          </p:nvSpPr>
          <p:spPr bwMode="auto">
            <a:xfrm>
              <a:off x="4093235" y="3612294"/>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7" name="Freeform 356">
              <a:extLst>
                <a:ext uri="{FF2B5EF4-FFF2-40B4-BE49-F238E27FC236}">
                  <a16:creationId xmlns:a16="http://schemas.microsoft.com/office/drawing/2014/main" id="{7CFCABF3-FE88-2490-3D0C-48F803A0D474}"/>
                </a:ext>
              </a:extLst>
            </p:cNvPr>
            <p:cNvSpPr>
              <a:spLocks/>
            </p:cNvSpPr>
            <p:nvPr userDrawn="1"/>
          </p:nvSpPr>
          <p:spPr bwMode="auto">
            <a:xfrm>
              <a:off x="4100442" y="3644641"/>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8" name="Freeform 357">
              <a:extLst>
                <a:ext uri="{FF2B5EF4-FFF2-40B4-BE49-F238E27FC236}">
                  <a16:creationId xmlns:a16="http://schemas.microsoft.com/office/drawing/2014/main" id="{6F7B90AE-DDE9-FF42-73D9-E839D3D09311}"/>
                </a:ext>
              </a:extLst>
            </p:cNvPr>
            <p:cNvSpPr>
              <a:spLocks/>
            </p:cNvSpPr>
            <p:nvPr userDrawn="1"/>
          </p:nvSpPr>
          <p:spPr bwMode="auto">
            <a:xfrm>
              <a:off x="4100455" y="3644653"/>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9" name="Freeform 358">
              <a:extLst>
                <a:ext uri="{FF2B5EF4-FFF2-40B4-BE49-F238E27FC236}">
                  <a16:creationId xmlns:a16="http://schemas.microsoft.com/office/drawing/2014/main" id="{CEF54290-A6EC-D54D-1F56-DFB11579ED74}"/>
                </a:ext>
              </a:extLst>
            </p:cNvPr>
            <p:cNvSpPr>
              <a:spLocks/>
            </p:cNvSpPr>
            <p:nvPr userDrawn="1"/>
          </p:nvSpPr>
          <p:spPr bwMode="auto">
            <a:xfrm>
              <a:off x="4114826" y="3675208"/>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0" name="Freeform 359">
              <a:extLst>
                <a:ext uri="{FF2B5EF4-FFF2-40B4-BE49-F238E27FC236}">
                  <a16:creationId xmlns:a16="http://schemas.microsoft.com/office/drawing/2014/main" id="{D0F2E42D-F4FB-9871-784C-BB230B89D691}"/>
                </a:ext>
              </a:extLst>
            </p:cNvPr>
            <p:cNvSpPr>
              <a:spLocks/>
            </p:cNvSpPr>
            <p:nvPr userDrawn="1"/>
          </p:nvSpPr>
          <p:spPr bwMode="auto">
            <a:xfrm>
              <a:off x="4114825" y="3675220"/>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1" name="Freeform 360">
              <a:extLst>
                <a:ext uri="{FF2B5EF4-FFF2-40B4-BE49-F238E27FC236}">
                  <a16:creationId xmlns:a16="http://schemas.microsoft.com/office/drawing/2014/main" id="{6DF168CC-0105-D3A0-CF20-B6C8B8409BE4}"/>
                </a:ext>
              </a:extLst>
            </p:cNvPr>
            <p:cNvSpPr>
              <a:spLocks/>
            </p:cNvSpPr>
            <p:nvPr userDrawn="1"/>
          </p:nvSpPr>
          <p:spPr bwMode="auto">
            <a:xfrm>
              <a:off x="4152585" y="3732671"/>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rgbClr val="DADADC"/>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2" name="Freeform 361">
              <a:extLst>
                <a:ext uri="{FF2B5EF4-FFF2-40B4-BE49-F238E27FC236}">
                  <a16:creationId xmlns:a16="http://schemas.microsoft.com/office/drawing/2014/main" id="{5F780612-A7D6-3949-CF48-54869E5968DD}"/>
                </a:ext>
              </a:extLst>
            </p:cNvPr>
            <p:cNvSpPr>
              <a:spLocks/>
            </p:cNvSpPr>
            <p:nvPr userDrawn="1"/>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rgbClr val="DADADC"/>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grpSp>
      <p:sp>
        <p:nvSpPr>
          <p:cNvPr id="3" name="Text Placeholder 7">
            <a:extLst>
              <a:ext uri="{FF2B5EF4-FFF2-40B4-BE49-F238E27FC236}">
                <a16:creationId xmlns:a16="http://schemas.microsoft.com/office/drawing/2014/main" id="{1B4BB365-7B07-3F42-BC56-0983AAF3AAB5}"/>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5" name="Date Placeholder 4">
            <a:extLst>
              <a:ext uri="{FF2B5EF4-FFF2-40B4-BE49-F238E27FC236}">
                <a16:creationId xmlns:a16="http://schemas.microsoft.com/office/drawing/2014/main" id="{A021B4DA-6A96-6F9E-7704-6E4691F05DB5}"/>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94CCCC7F-505B-3A9F-F8E2-A6B8721917CA}"/>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A1618E7B-AFF9-A905-EC36-49407083BAD4}"/>
              </a:ext>
            </a:extLst>
          </p:cNvPr>
          <p:cNvSpPr>
            <a:spLocks noGrp="1"/>
          </p:cNvSpPr>
          <p:nvPr>
            <p:ph type="sldNum" sz="quarter" idx="21"/>
          </p:nvPr>
        </p:nvSpPr>
        <p:spPr/>
        <p:txBody>
          <a:bodyPr/>
          <a:lstStyle/>
          <a:p>
            <a:fld id="{A0F3113C-1AF5-45DE-BE8A-2E373BED76C7}" type="slidenum">
              <a:rPr lang="en-US" smtClean="0"/>
              <a:pPr/>
              <a:t>‹#›</a:t>
            </a:fld>
            <a:endParaRPr lang="en-US" dirty="0"/>
          </a:p>
        </p:txBody>
      </p:sp>
      <p:sp>
        <p:nvSpPr>
          <p:cNvPr id="9" name="Text Placeholder 5">
            <a:extLst>
              <a:ext uri="{FF2B5EF4-FFF2-40B4-BE49-F238E27FC236}">
                <a16:creationId xmlns:a16="http://schemas.microsoft.com/office/drawing/2014/main" id="{5B31C3C4-1B0A-0C18-762B-3B40F08343A2}"/>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CA519BB2-2E19-9978-72CA-BC11C054C0C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002298979"/>
      </p:ext>
    </p:extLst>
  </p:cSld>
  <p:clrMapOvr>
    <a:masterClrMapping/>
  </p:clrMapOvr>
  <p:transition spd="slow">
    <p:wipe/>
  </p:transition>
  <p:hf hdr="0"/>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 World Map">
    <p:bg>
      <p:bgPr>
        <a:solidFill>
          <a:srgbClr val="00243D"/>
        </a:solidFill>
        <a:effectLst/>
      </p:bgPr>
    </p:bg>
    <p:spTree>
      <p:nvGrpSpPr>
        <p:cNvPr id="1" name=""/>
        <p:cNvGrpSpPr/>
        <p:nvPr/>
      </p:nvGrpSpPr>
      <p:grpSpPr>
        <a:xfrm>
          <a:off x="0" y="0"/>
          <a:ext cx="0" cy="0"/>
          <a:chOff x="0" y="0"/>
          <a:chExt cx="0" cy="0"/>
        </a:xfrm>
      </p:grpSpPr>
      <p:grpSp>
        <p:nvGrpSpPr>
          <p:cNvPr id="510" name="Group 509">
            <a:extLst>
              <a:ext uri="{FF2B5EF4-FFF2-40B4-BE49-F238E27FC236}">
                <a16:creationId xmlns:a16="http://schemas.microsoft.com/office/drawing/2014/main" id="{7DCC6DAA-DDEA-3E95-0F1D-4F79F2295713}"/>
              </a:ext>
            </a:extLst>
          </p:cNvPr>
          <p:cNvGrpSpPr/>
          <p:nvPr userDrawn="1"/>
        </p:nvGrpSpPr>
        <p:grpSpPr>
          <a:xfrm>
            <a:off x="-66112" y="1197517"/>
            <a:ext cx="8927714" cy="4862819"/>
            <a:chOff x="405196" y="330205"/>
            <a:chExt cx="11378455" cy="6197686"/>
          </a:xfrm>
          <a:solidFill>
            <a:srgbClr val="00485E"/>
          </a:solidFill>
        </p:grpSpPr>
        <p:grpSp>
          <p:nvGrpSpPr>
            <p:cNvPr id="511" name="Group 205">
              <a:extLst>
                <a:ext uri="{FF2B5EF4-FFF2-40B4-BE49-F238E27FC236}">
                  <a16:creationId xmlns:a16="http://schemas.microsoft.com/office/drawing/2014/main" id="{BF0DDEDE-528A-0D44-CFDA-4F59F5D9B24D}"/>
                </a:ext>
              </a:extLst>
            </p:cNvPr>
            <p:cNvGrpSpPr>
              <a:grpSpLocks/>
            </p:cNvGrpSpPr>
            <p:nvPr userDrawn="1"/>
          </p:nvGrpSpPr>
          <p:grpSpPr bwMode="auto">
            <a:xfrm>
              <a:off x="2176455" y="418231"/>
              <a:ext cx="9565878" cy="5728817"/>
              <a:chOff x="1003" y="129"/>
              <a:chExt cx="5325" cy="3189"/>
            </a:xfrm>
            <a:grpFill/>
          </p:grpSpPr>
          <p:sp>
            <p:nvSpPr>
              <p:cNvPr id="668" name="Freeform 5">
                <a:extLst>
                  <a:ext uri="{FF2B5EF4-FFF2-40B4-BE49-F238E27FC236}">
                    <a16:creationId xmlns:a16="http://schemas.microsoft.com/office/drawing/2014/main" id="{5E5B8500-EE21-6C64-9337-CE91ECF0FD12}"/>
                  </a:ext>
                </a:extLst>
              </p:cNvPr>
              <p:cNvSpPr>
                <a:spLocks/>
              </p:cNvSpPr>
              <p:nvPr userDrawn="1"/>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9" name="Freeform 6">
                <a:extLst>
                  <a:ext uri="{FF2B5EF4-FFF2-40B4-BE49-F238E27FC236}">
                    <a16:creationId xmlns:a16="http://schemas.microsoft.com/office/drawing/2014/main" id="{DAB0C9A5-5897-A90F-007D-2F21367B6766}"/>
                  </a:ext>
                </a:extLst>
              </p:cNvPr>
              <p:cNvSpPr>
                <a:spLocks/>
              </p:cNvSpPr>
              <p:nvPr userDrawn="1"/>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0" name="Freeform 7">
                <a:extLst>
                  <a:ext uri="{FF2B5EF4-FFF2-40B4-BE49-F238E27FC236}">
                    <a16:creationId xmlns:a16="http://schemas.microsoft.com/office/drawing/2014/main" id="{26C6CD3B-635A-40DD-FF0D-8C25DC5C756D}"/>
                  </a:ext>
                </a:extLst>
              </p:cNvPr>
              <p:cNvSpPr>
                <a:spLocks/>
              </p:cNvSpPr>
              <p:nvPr userDrawn="1"/>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1" name="Freeform 8">
                <a:extLst>
                  <a:ext uri="{FF2B5EF4-FFF2-40B4-BE49-F238E27FC236}">
                    <a16:creationId xmlns:a16="http://schemas.microsoft.com/office/drawing/2014/main" id="{9BE6DBDD-1A3A-6A60-30D0-0E9F6308D8A5}"/>
                  </a:ext>
                </a:extLst>
              </p:cNvPr>
              <p:cNvSpPr>
                <a:spLocks/>
              </p:cNvSpPr>
              <p:nvPr userDrawn="1"/>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2" name="Freeform 9">
                <a:extLst>
                  <a:ext uri="{FF2B5EF4-FFF2-40B4-BE49-F238E27FC236}">
                    <a16:creationId xmlns:a16="http://schemas.microsoft.com/office/drawing/2014/main" id="{C873C5BF-65E5-FE91-CFFB-77AA42284DAB}"/>
                  </a:ext>
                </a:extLst>
              </p:cNvPr>
              <p:cNvSpPr>
                <a:spLocks/>
              </p:cNvSpPr>
              <p:nvPr userDrawn="1"/>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3" name="Freeform 10">
                <a:extLst>
                  <a:ext uri="{FF2B5EF4-FFF2-40B4-BE49-F238E27FC236}">
                    <a16:creationId xmlns:a16="http://schemas.microsoft.com/office/drawing/2014/main" id="{76C5200E-E85B-E764-AB26-BB2E2F88F0A5}"/>
                  </a:ext>
                </a:extLst>
              </p:cNvPr>
              <p:cNvSpPr>
                <a:spLocks/>
              </p:cNvSpPr>
              <p:nvPr userDrawn="1"/>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4" name="Freeform 11">
                <a:extLst>
                  <a:ext uri="{FF2B5EF4-FFF2-40B4-BE49-F238E27FC236}">
                    <a16:creationId xmlns:a16="http://schemas.microsoft.com/office/drawing/2014/main" id="{ED3B8CE1-25D8-51F2-79A5-3FC718D80413}"/>
                  </a:ext>
                </a:extLst>
              </p:cNvPr>
              <p:cNvSpPr>
                <a:spLocks/>
              </p:cNvSpPr>
              <p:nvPr userDrawn="1"/>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5" name="Freeform 12">
                <a:extLst>
                  <a:ext uri="{FF2B5EF4-FFF2-40B4-BE49-F238E27FC236}">
                    <a16:creationId xmlns:a16="http://schemas.microsoft.com/office/drawing/2014/main" id="{2DEF431B-8FFA-AC68-B016-6490F1732440}"/>
                  </a:ext>
                </a:extLst>
              </p:cNvPr>
              <p:cNvSpPr>
                <a:spLocks/>
              </p:cNvSpPr>
              <p:nvPr userDrawn="1"/>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6" name="Freeform 13">
                <a:extLst>
                  <a:ext uri="{FF2B5EF4-FFF2-40B4-BE49-F238E27FC236}">
                    <a16:creationId xmlns:a16="http://schemas.microsoft.com/office/drawing/2014/main" id="{B55E7EA6-9281-F470-7279-650B87EE4F31}"/>
                  </a:ext>
                </a:extLst>
              </p:cNvPr>
              <p:cNvSpPr>
                <a:spLocks noEditPoints="1"/>
              </p:cNvSpPr>
              <p:nvPr userDrawn="1"/>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7" name="Freeform 14">
                <a:extLst>
                  <a:ext uri="{FF2B5EF4-FFF2-40B4-BE49-F238E27FC236}">
                    <a16:creationId xmlns:a16="http://schemas.microsoft.com/office/drawing/2014/main" id="{60438288-68A5-24D0-3E9E-B05ABE0BC3F3}"/>
                  </a:ext>
                </a:extLst>
              </p:cNvPr>
              <p:cNvSpPr>
                <a:spLocks noEditPoints="1"/>
              </p:cNvSpPr>
              <p:nvPr userDrawn="1"/>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8" name="Freeform 15">
                <a:extLst>
                  <a:ext uri="{FF2B5EF4-FFF2-40B4-BE49-F238E27FC236}">
                    <a16:creationId xmlns:a16="http://schemas.microsoft.com/office/drawing/2014/main" id="{68667E8F-678D-B9B6-B223-511057FAB7DB}"/>
                  </a:ext>
                </a:extLst>
              </p:cNvPr>
              <p:cNvSpPr>
                <a:spLocks/>
              </p:cNvSpPr>
              <p:nvPr userDrawn="1"/>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79" name="Freeform 16">
                <a:extLst>
                  <a:ext uri="{FF2B5EF4-FFF2-40B4-BE49-F238E27FC236}">
                    <a16:creationId xmlns:a16="http://schemas.microsoft.com/office/drawing/2014/main" id="{C0A94859-5A83-8522-7F7B-2A914C88AE2C}"/>
                  </a:ext>
                </a:extLst>
              </p:cNvPr>
              <p:cNvSpPr>
                <a:spLocks/>
              </p:cNvSpPr>
              <p:nvPr userDrawn="1"/>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0" name="Freeform 17">
                <a:extLst>
                  <a:ext uri="{FF2B5EF4-FFF2-40B4-BE49-F238E27FC236}">
                    <a16:creationId xmlns:a16="http://schemas.microsoft.com/office/drawing/2014/main" id="{461ACE34-53D9-30C2-93F8-06D65353D6CC}"/>
                  </a:ext>
                </a:extLst>
              </p:cNvPr>
              <p:cNvSpPr>
                <a:spLocks noEditPoints="1"/>
              </p:cNvSpPr>
              <p:nvPr userDrawn="1"/>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1" name="Freeform 18">
                <a:extLst>
                  <a:ext uri="{FF2B5EF4-FFF2-40B4-BE49-F238E27FC236}">
                    <a16:creationId xmlns:a16="http://schemas.microsoft.com/office/drawing/2014/main" id="{A1EFA428-4D1D-3283-AC8F-B7ACD6E88284}"/>
                  </a:ext>
                </a:extLst>
              </p:cNvPr>
              <p:cNvSpPr>
                <a:spLocks noEditPoints="1"/>
              </p:cNvSpPr>
              <p:nvPr userDrawn="1"/>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2" name="Freeform 19">
                <a:extLst>
                  <a:ext uri="{FF2B5EF4-FFF2-40B4-BE49-F238E27FC236}">
                    <a16:creationId xmlns:a16="http://schemas.microsoft.com/office/drawing/2014/main" id="{FDBF95E4-891B-14BB-FA7B-0FA77FB0F346}"/>
                  </a:ext>
                </a:extLst>
              </p:cNvPr>
              <p:cNvSpPr>
                <a:spLocks noEditPoints="1"/>
              </p:cNvSpPr>
              <p:nvPr userDrawn="1"/>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3" name="Freeform 20">
                <a:extLst>
                  <a:ext uri="{FF2B5EF4-FFF2-40B4-BE49-F238E27FC236}">
                    <a16:creationId xmlns:a16="http://schemas.microsoft.com/office/drawing/2014/main" id="{84C02438-9C7A-6095-994C-1D37462840C0}"/>
                  </a:ext>
                </a:extLst>
              </p:cNvPr>
              <p:cNvSpPr>
                <a:spLocks noEditPoints="1"/>
              </p:cNvSpPr>
              <p:nvPr userDrawn="1"/>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4" name="Freeform 21">
                <a:extLst>
                  <a:ext uri="{FF2B5EF4-FFF2-40B4-BE49-F238E27FC236}">
                    <a16:creationId xmlns:a16="http://schemas.microsoft.com/office/drawing/2014/main" id="{18F55E53-CC9C-0D6C-8ABA-C549FB57BF41}"/>
                  </a:ext>
                </a:extLst>
              </p:cNvPr>
              <p:cNvSpPr>
                <a:spLocks noEditPoints="1"/>
              </p:cNvSpPr>
              <p:nvPr userDrawn="1"/>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5" name="Freeform 22">
                <a:extLst>
                  <a:ext uri="{FF2B5EF4-FFF2-40B4-BE49-F238E27FC236}">
                    <a16:creationId xmlns:a16="http://schemas.microsoft.com/office/drawing/2014/main" id="{4A391098-CA01-8E88-4EF6-26B0EC09D54C}"/>
                  </a:ext>
                </a:extLst>
              </p:cNvPr>
              <p:cNvSpPr>
                <a:spLocks noEditPoints="1"/>
              </p:cNvSpPr>
              <p:nvPr userDrawn="1"/>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6" name="Freeform 23">
                <a:extLst>
                  <a:ext uri="{FF2B5EF4-FFF2-40B4-BE49-F238E27FC236}">
                    <a16:creationId xmlns:a16="http://schemas.microsoft.com/office/drawing/2014/main" id="{5DF75E8C-B9B0-4376-99C1-64CF5D84C4B4}"/>
                  </a:ext>
                </a:extLst>
              </p:cNvPr>
              <p:cNvSpPr>
                <a:spLocks/>
              </p:cNvSpPr>
              <p:nvPr userDrawn="1"/>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7" name="Freeform 24">
                <a:extLst>
                  <a:ext uri="{FF2B5EF4-FFF2-40B4-BE49-F238E27FC236}">
                    <a16:creationId xmlns:a16="http://schemas.microsoft.com/office/drawing/2014/main" id="{18D9D805-AE4C-91AE-269B-70E276E06E9E}"/>
                  </a:ext>
                </a:extLst>
              </p:cNvPr>
              <p:cNvSpPr>
                <a:spLocks/>
              </p:cNvSpPr>
              <p:nvPr userDrawn="1"/>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8" name="Freeform 25">
                <a:extLst>
                  <a:ext uri="{FF2B5EF4-FFF2-40B4-BE49-F238E27FC236}">
                    <a16:creationId xmlns:a16="http://schemas.microsoft.com/office/drawing/2014/main" id="{93B581E5-2D32-B824-6FAD-A9DD499C5597}"/>
                  </a:ext>
                </a:extLst>
              </p:cNvPr>
              <p:cNvSpPr>
                <a:spLocks noEditPoints="1"/>
              </p:cNvSpPr>
              <p:nvPr userDrawn="1"/>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89" name="Freeform 26">
                <a:extLst>
                  <a:ext uri="{FF2B5EF4-FFF2-40B4-BE49-F238E27FC236}">
                    <a16:creationId xmlns:a16="http://schemas.microsoft.com/office/drawing/2014/main" id="{AACB3BE2-B35B-36E3-6D0E-022062E8C762}"/>
                  </a:ext>
                </a:extLst>
              </p:cNvPr>
              <p:cNvSpPr>
                <a:spLocks noEditPoints="1"/>
              </p:cNvSpPr>
              <p:nvPr userDrawn="1"/>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0" name="Freeform 27">
                <a:extLst>
                  <a:ext uri="{FF2B5EF4-FFF2-40B4-BE49-F238E27FC236}">
                    <a16:creationId xmlns:a16="http://schemas.microsoft.com/office/drawing/2014/main" id="{1109953B-6B03-9964-97C1-C312014F69DD}"/>
                  </a:ext>
                </a:extLst>
              </p:cNvPr>
              <p:cNvSpPr>
                <a:spLocks/>
              </p:cNvSpPr>
              <p:nvPr userDrawn="1"/>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1" name="Freeform 28">
                <a:extLst>
                  <a:ext uri="{FF2B5EF4-FFF2-40B4-BE49-F238E27FC236}">
                    <a16:creationId xmlns:a16="http://schemas.microsoft.com/office/drawing/2014/main" id="{810A1B82-122D-715B-DB07-4364EA7FC99F}"/>
                  </a:ext>
                </a:extLst>
              </p:cNvPr>
              <p:cNvSpPr>
                <a:spLocks/>
              </p:cNvSpPr>
              <p:nvPr userDrawn="1"/>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2" name="Freeform 29">
                <a:extLst>
                  <a:ext uri="{FF2B5EF4-FFF2-40B4-BE49-F238E27FC236}">
                    <a16:creationId xmlns:a16="http://schemas.microsoft.com/office/drawing/2014/main" id="{EF8A9676-D1AC-4780-71D6-038F7841B0FC}"/>
                  </a:ext>
                </a:extLst>
              </p:cNvPr>
              <p:cNvSpPr>
                <a:spLocks noEditPoints="1"/>
              </p:cNvSpPr>
              <p:nvPr userDrawn="1"/>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3" name="Freeform 30">
                <a:extLst>
                  <a:ext uri="{FF2B5EF4-FFF2-40B4-BE49-F238E27FC236}">
                    <a16:creationId xmlns:a16="http://schemas.microsoft.com/office/drawing/2014/main" id="{AD61E088-ADEE-3DF6-9F7C-45CB264CA9A6}"/>
                  </a:ext>
                </a:extLst>
              </p:cNvPr>
              <p:cNvSpPr>
                <a:spLocks noEditPoints="1"/>
              </p:cNvSpPr>
              <p:nvPr userDrawn="1"/>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4" name="Freeform 31">
                <a:extLst>
                  <a:ext uri="{FF2B5EF4-FFF2-40B4-BE49-F238E27FC236}">
                    <a16:creationId xmlns:a16="http://schemas.microsoft.com/office/drawing/2014/main" id="{F32F671A-4845-6543-F140-3A168C1C2DCD}"/>
                  </a:ext>
                </a:extLst>
              </p:cNvPr>
              <p:cNvSpPr>
                <a:spLocks/>
              </p:cNvSpPr>
              <p:nvPr userDrawn="1"/>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5" name="Freeform 32">
                <a:extLst>
                  <a:ext uri="{FF2B5EF4-FFF2-40B4-BE49-F238E27FC236}">
                    <a16:creationId xmlns:a16="http://schemas.microsoft.com/office/drawing/2014/main" id="{6F7EFFC1-C7F0-CFAE-FA62-351806C662CD}"/>
                  </a:ext>
                </a:extLst>
              </p:cNvPr>
              <p:cNvSpPr>
                <a:spLocks/>
              </p:cNvSpPr>
              <p:nvPr userDrawn="1"/>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6" name="Freeform 33">
                <a:extLst>
                  <a:ext uri="{FF2B5EF4-FFF2-40B4-BE49-F238E27FC236}">
                    <a16:creationId xmlns:a16="http://schemas.microsoft.com/office/drawing/2014/main" id="{2D4EEEDD-D233-94E6-7036-45CA67B15B12}"/>
                  </a:ext>
                </a:extLst>
              </p:cNvPr>
              <p:cNvSpPr>
                <a:spLocks noEditPoints="1"/>
              </p:cNvSpPr>
              <p:nvPr userDrawn="1"/>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7" name="Freeform 34">
                <a:extLst>
                  <a:ext uri="{FF2B5EF4-FFF2-40B4-BE49-F238E27FC236}">
                    <a16:creationId xmlns:a16="http://schemas.microsoft.com/office/drawing/2014/main" id="{84289529-9439-2B42-6E89-767DDBA5F634}"/>
                  </a:ext>
                </a:extLst>
              </p:cNvPr>
              <p:cNvSpPr>
                <a:spLocks noEditPoints="1"/>
              </p:cNvSpPr>
              <p:nvPr userDrawn="1"/>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8" name="Freeform 35">
                <a:extLst>
                  <a:ext uri="{FF2B5EF4-FFF2-40B4-BE49-F238E27FC236}">
                    <a16:creationId xmlns:a16="http://schemas.microsoft.com/office/drawing/2014/main" id="{472237EA-D3B3-25E4-F537-ABF8CAC518DB}"/>
                  </a:ext>
                </a:extLst>
              </p:cNvPr>
              <p:cNvSpPr>
                <a:spLocks noEditPoints="1"/>
              </p:cNvSpPr>
              <p:nvPr userDrawn="1"/>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99" name="Freeform 36">
                <a:extLst>
                  <a:ext uri="{FF2B5EF4-FFF2-40B4-BE49-F238E27FC236}">
                    <a16:creationId xmlns:a16="http://schemas.microsoft.com/office/drawing/2014/main" id="{B7E4ECB9-BF01-E6F9-C6D3-41DAA02DF103}"/>
                  </a:ext>
                </a:extLst>
              </p:cNvPr>
              <p:cNvSpPr>
                <a:spLocks noEditPoints="1"/>
              </p:cNvSpPr>
              <p:nvPr userDrawn="1"/>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0" name="Freeform 37">
                <a:extLst>
                  <a:ext uri="{FF2B5EF4-FFF2-40B4-BE49-F238E27FC236}">
                    <a16:creationId xmlns:a16="http://schemas.microsoft.com/office/drawing/2014/main" id="{8EBD4258-2888-B246-3E7D-4B116D790216}"/>
                  </a:ext>
                </a:extLst>
              </p:cNvPr>
              <p:cNvSpPr>
                <a:spLocks noEditPoints="1"/>
              </p:cNvSpPr>
              <p:nvPr userDrawn="1"/>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1" name="Freeform 38">
                <a:extLst>
                  <a:ext uri="{FF2B5EF4-FFF2-40B4-BE49-F238E27FC236}">
                    <a16:creationId xmlns:a16="http://schemas.microsoft.com/office/drawing/2014/main" id="{F50F92EC-3891-EF15-0789-842FD095E35F}"/>
                  </a:ext>
                </a:extLst>
              </p:cNvPr>
              <p:cNvSpPr>
                <a:spLocks noEditPoints="1"/>
              </p:cNvSpPr>
              <p:nvPr userDrawn="1"/>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2" name="Freeform 39">
                <a:extLst>
                  <a:ext uri="{FF2B5EF4-FFF2-40B4-BE49-F238E27FC236}">
                    <a16:creationId xmlns:a16="http://schemas.microsoft.com/office/drawing/2014/main" id="{F74EA1F9-146D-C05A-81F4-3B08286D11DE}"/>
                  </a:ext>
                </a:extLst>
              </p:cNvPr>
              <p:cNvSpPr>
                <a:spLocks noEditPoints="1"/>
              </p:cNvSpPr>
              <p:nvPr userDrawn="1"/>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3" name="Freeform 40">
                <a:extLst>
                  <a:ext uri="{FF2B5EF4-FFF2-40B4-BE49-F238E27FC236}">
                    <a16:creationId xmlns:a16="http://schemas.microsoft.com/office/drawing/2014/main" id="{534B2182-6332-BA8D-66CC-2B352B29317E}"/>
                  </a:ext>
                </a:extLst>
              </p:cNvPr>
              <p:cNvSpPr>
                <a:spLocks noEditPoints="1"/>
              </p:cNvSpPr>
              <p:nvPr userDrawn="1"/>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4" name="Freeform 41">
                <a:extLst>
                  <a:ext uri="{FF2B5EF4-FFF2-40B4-BE49-F238E27FC236}">
                    <a16:creationId xmlns:a16="http://schemas.microsoft.com/office/drawing/2014/main" id="{0659C6AF-CBCA-56E9-1BDD-B95A84CC73BB}"/>
                  </a:ext>
                </a:extLst>
              </p:cNvPr>
              <p:cNvSpPr>
                <a:spLocks/>
              </p:cNvSpPr>
              <p:nvPr userDrawn="1"/>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5" name="Freeform 42">
                <a:extLst>
                  <a:ext uri="{FF2B5EF4-FFF2-40B4-BE49-F238E27FC236}">
                    <a16:creationId xmlns:a16="http://schemas.microsoft.com/office/drawing/2014/main" id="{7F47D0B9-8FDD-3355-6D4F-1121D1BED1FC}"/>
                  </a:ext>
                </a:extLst>
              </p:cNvPr>
              <p:cNvSpPr>
                <a:spLocks/>
              </p:cNvSpPr>
              <p:nvPr userDrawn="1"/>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6" name="Freeform 43">
                <a:extLst>
                  <a:ext uri="{FF2B5EF4-FFF2-40B4-BE49-F238E27FC236}">
                    <a16:creationId xmlns:a16="http://schemas.microsoft.com/office/drawing/2014/main" id="{E148C0E1-B5C4-1368-4851-481352868C17}"/>
                  </a:ext>
                </a:extLst>
              </p:cNvPr>
              <p:cNvSpPr>
                <a:spLocks/>
              </p:cNvSpPr>
              <p:nvPr userDrawn="1"/>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7" name="Freeform 44">
                <a:extLst>
                  <a:ext uri="{FF2B5EF4-FFF2-40B4-BE49-F238E27FC236}">
                    <a16:creationId xmlns:a16="http://schemas.microsoft.com/office/drawing/2014/main" id="{78B05126-BF4A-25F9-D6D4-FD453A3345C2}"/>
                  </a:ext>
                </a:extLst>
              </p:cNvPr>
              <p:cNvSpPr>
                <a:spLocks/>
              </p:cNvSpPr>
              <p:nvPr userDrawn="1"/>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8" name="Freeform 45">
                <a:extLst>
                  <a:ext uri="{FF2B5EF4-FFF2-40B4-BE49-F238E27FC236}">
                    <a16:creationId xmlns:a16="http://schemas.microsoft.com/office/drawing/2014/main" id="{104551E3-3A3D-6B38-558D-4901CEBE7C4C}"/>
                  </a:ext>
                </a:extLst>
              </p:cNvPr>
              <p:cNvSpPr>
                <a:spLocks/>
              </p:cNvSpPr>
              <p:nvPr userDrawn="1"/>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09" name="Freeform 46">
                <a:extLst>
                  <a:ext uri="{FF2B5EF4-FFF2-40B4-BE49-F238E27FC236}">
                    <a16:creationId xmlns:a16="http://schemas.microsoft.com/office/drawing/2014/main" id="{7077B1FE-231E-A947-6C42-FD19E8CB94EE}"/>
                  </a:ext>
                </a:extLst>
              </p:cNvPr>
              <p:cNvSpPr>
                <a:spLocks/>
              </p:cNvSpPr>
              <p:nvPr userDrawn="1"/>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0" name="Freeform 47">
                <a:extLst>
                  <a:ext uri="{FF2B5EF4-FFF2-40B4-BE49-F238E27FC236}">
                    <a16:creationId xmlns:a16="http://schemas.microsoft.com/office/drawing/2014/main" id="{CA6563E1-3ABE-402F-85C0-C0B400108680}"/>
                  </a:ext>
                </a:extLst>
              </p:cNvPr>
              <p:cNvSpPr>
                <a:spLocks noEditPoints="1"/>
              </p:cNvSpPr>
              <p:nvPr userDrawn="1"/>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1" name="Freeform 48">
                <a:extLst>
                  <a:ext uri="{FF2B5EF4-FFF2-40B4-BE49-F238E27FC236}">
                    <a16:creationId xmlns:a16="http://schemas.microsoft.com/office/drawing/2014/main" id="{FF83D2A2-E2A3-80CF-41FB-55CDB7B87F81}"/>
                  </a:ext>
                </a:extLst>
              </p:cNvPr>
              <p:cNvSpPr>
                <a:spLocks noEditPoints="1"/>
              </p:cNvSpPr>
              <p:nvPr userDrawn="1"/>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2" name="Freeform 49">
                <a:extLst>
                  <a:ext uri="{FF2B5EF4-FFF2-40B4-BE49-F238E27FC236}">
                    <a16:creationId xmlns:a16="http://schemas.microsoft.com/office/drawing/2014/main" id="{46100672-5C85-4B5E-AC41-79BBEA3381E1}"/>
                  </a:ext>
                </a:extLst>
              </p:cNvPr>
              <p:cNvSpPr>
                <a:spLocks noEditPoints="1"/>
              </p:cNvSpPr>
              <p:nvPr userDrawn="1"/>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3" name="Freeform 50">
                <a:extLst>
                  <a:ext uri="{FF2B5EF4-FFF2-40B4-BE49-F238E27FC236}">
                    <a16:creationId xmlns:a16="http://schemas.microsoft.com/office/drawing/2014/main" id="{D0C5B6C9-8757-0C70-6426-80A3A84C4D7F}"/>
                  </a:ext>
                </a:extLst>
              </p:cNvPr>
              <p:cNvSpPr>
                <a:spLocks noEditPoints="1"/>
              </p:cNvSpPr>
              <p:nvPr userDrawn="1"/>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4" name="Freeform 51">
                <a:extLst>
                  <a:ext uri="{FF2B5EF4-FFF2-40B4-BE49-F238E27FC236}">
                    <a16:creationId xmlns:a16="http://schemas.microsoft.com/office/drawing/2014/main" id="{915B32CD-8500-111C-C0A8-0360A7E46C47}"/>
                  </a:ext>
                </a:extLst>
              </p:cNvPr>
              <p:cNvSpPr>
                <a:spLocks/>
              </p:cNvSpPr>
              <p:nvPr userDrawn="1"/>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5" name="Freeform 52">
                <a:extLst>
                  <a:ext uri="{FF2B5EF4-FFF2-40B4-BE49-F238E27FC236}">
                    <a16:creationId xmlns:a16="http://schemas.microsoft.com/office/drawing/2014/main" id="{78162EAB-8AAE-F533-5EB9-E1F05BE06D0A}"/>
                  </a:ext>
                </a:extLst>
              </p:cNvPr>
              <p:cNvSpPr>
                <a:spLocks/>
              </p:cNvSpPr>
              <p:nvPr userDrawn="1"/>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6" name="Freeform 53">
                <a:extLst>
                  <a:ext uri="{FF2B5EF4-FFF2-40B4-BE49-F238E27FC236}">
                    <a16:creationId xmlns:a16="http://schemas.microsoft.com/office/drawing/2014/main" id="{3B163426-F4D3-E677-5942-15EC91291AB0}"/>
                  </a:ext>
                </a:extLst>
              </p:cNvPr>
              <p:cNvSpPr>
                <a:spLocks/>
              </p:cNvSpPr>
              <p:nvPr userDrawn="1"/>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7" name="Freeform 54">
                <a:extLst>
                  <a:ext uri="{FF2B5EF4-FFF2-40B4-BE49-F238E27FC236}">
                    <a16:creationId xmlns:a16="http://schemas.microsoft.com/office/drawing/2014/main" id="{C1EF6552-4F59-7698-590C-911834FF58C0}"/>
                  </a:ext>
                </a:extLst>
              </p:cNvPr>
              <p:cNvSpPr>
                <a:spLocks/>
              </p:cNvSpPr>
              <p:nvPr userDrawn="1"/>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8" name="Freeform 55">
                <a:extLst>
                  <a:ext uri="{FF2B5EF4-FFF2-40B4-BE49-F238E27FC236}">
                    <a16:creationId xmlns:a16="http://schemas.microsoft.com/office/drawing/2014/main" id="{A311C976-25FD-C123-6CDE-38C695BB6B49}"/>
                  </a:ext>
                </a:extLst>
              </p:cNvPr>
              <p:cNvSpPr>
                <a:spLocks/>
              </p:cNvSpPr>
              <p:nvPr userDrawn="1"/>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19" name="Freeform 56">
                <a:extLst>
                  <a:ext uri="{FF2B5EF4-FFF2-40B4-BE49-F238E27FC236}">
                    <a16:creationId xmlns:a16="http://schemas.microsoft.com/office/drawing/2014/main" id="{6AD8BA1B-E3B9-BAC7-2333-3266823C2A71}"/>
                  </a:ext>
                </a:extLst>
              </p:cNvPr>
              <p:cNvSpPr>
                <a:spLocks/>
              </p:cNvSpPr>
              <p:nvPr userDrawn="1"/>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0" name="Freeform 57">
                <a:extLst>
                  <a:ext uri="{FF2B5EF4-FFF2-40B4-BE49-F238E27FC236}">
                    <a16:creationId xmlns:a16="http://schemas.microsoft.com/office/drawing/2014/main" id="{AF06AF46-0E69-3840-739B-0E7AA5DA3406}"/>
                  </a:ext>
                </a:extLst>
              </p:cNvPr>
              <p:cNvSpPr>
                <a:spLocks/>
              </p:cNvSpPr>
              <p:nvPr userDrawn="1"/>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1" name="Freeform 58">
                <a:extLst>
                  <a:ext uri="{FF2B5EF4-FFF2-40B4-BE49-F238E27FC236}">
                    <a16:creationId xmlns:a16="http://schemas.microsoft.com/office/drawing/2014/main" id="{B891BC13-FB19-72A1-B0B8-610406F64AFB}"/>
                  </a:ext>
                </a:extLst>
              </p:cNvPr>
              <p:cNvSpPr>
                <a:spLocks/>
              </p:cNvSpPr>
              <p:nvPr userDrawn="1"/>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2" name="Freeform 59">
                <a:extLst>
                  <a:ext uri="{FF2B5EF4-FFF2-40B4-BE49-F238E27FC236}">
                    <a16:creationId xmlns:a16="http://schemas.microsoft.com/office/drawing/2014/main" id="{235CEAF8-AD71-E96B-0124-01050A13E9ED}"/>
                  </a:ext>
                </a:extLst>
              </p:cNvPr>
              <p:cNvSpPr>
                <a:spLocks noEditPoints="1"/>
              </p:cNvSpPr>
              <p:nvPr userDrawn="1"/>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3" name="Freeform 60">
                <a:extLst>
                  <a:ext uri="{FF2B5EF4-FFF2-40B4-BE49-F238E27FC236}">
                    <a16:creationId xmlns:a16="http://schemas.microsoft.com/office/drawing/2014/main" id="{A30E42FD-D9C0-4423-D2FC-8014EE4F94E8}"/>
                  </a:ext>
                </a:extLst>
              </p:cNvPr>
              <p:cNvSpPr>
                <a:spLocks noEditPoints="1"/>
              </p:cNvSpPr>
              <p:nvPr userDrawn="1"/>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4" name="Freeform 61">
                <a:extLst>
                  <a:ext uri="{FF2B5EF4-FFF2-40B4-BE49-F238E27FC236}">
                    <a16:creationId xmlns:a16="http://schemas.microsoft.com/office/drawing/2014/main" id="{69E21A22-02EB-28B6-2D84-4C6D4EADE90B}"/>
                  </a:ext>
                </a:extLst>
              </p:cNvPr>
              <p:cNvSpPr>
                <a:spLocks/>
              </p:cNvSpPr>
              <p:nvPr userDrawn="1"/>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5" name="Freeform 62">
                <a:extLst>
                  <a:ext uri="{FF2B5EF4-FFF2-40B4-BE49-F238E27FC236}">
                    <a16:creationId xmlns:a16="http://schemas.microsoft.com/office/drawing/2014/main" id="{90BA60AD-0EEA-ED1C-3E01-6FFD471AC093}"/>
                  </a:ext>
                </a:extLst>
              </p:cNvPr>
              <p:cNvSpPr>
                <a:spLocks/>
              </p:cNvSpPr>
              <p:nvPr userDrawn="1"/>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6" name="Freeform 63">
                <a:extLst>
                  <a:ext uri="{FF2B5EF4-FFF2-40B4-BE49-F238E27FC236}">
                    <a16:creationId xmlns:a16="http://schemas.microsoft.com/office/drawing/2014/main" id="{9B954A22-820A-B35E-7DE3-4BC0E76AB336}"/>
                  </a:ext>
                </a:extLst>
              </p:cNvPr>
              <p:cNvSpPr>
                <a:spLocks/>
              </p:cNvSpPr>
              <p:nvPr userDrawn="1"/>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7" name="Freeform 64">
                <a:extLst>
                  <a:ext uri="{FF2B5EF4-FFF2-40B4-BE49-F238E27FC236}">
                    <a16:creationId xmlns:a16="http://schemas.microsoft.com/office/drawing/2014/main" id="{BC18154C-2E3D-CA4B-5B39-D80A787589BF}"/>
                  </a:ext>
                </a:extLst>
              </p:cNvPr>
              <p:cNvSpPr>
                <a:spLocks noEditPoints="1"/>
              </p:cNvSpPr>
              <p:nvPr userDrawn="1"/>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8" name="Freeform 65">
                <a:extLst>
                  <a:ext uri="{FF2B5EF4-FFF2-40B4-BE49-F238E27FC236}">
                    <a16:creationId xmlns:a16="http://schemas.microsoft.com/office/drawing/2014/main" id="{A5BD8564-C7C8-9621-DE60-F07592F0B571}"/>
                  </a:ext>
                </a:extLst>
              </p:cNvPr>
              <p:cNvSpPr>
                <a:spLocks noEditPoints="1"/>
              </p:cNvSpPr>
              <p:nvPr userDrawn="1"/>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29" name="Freeform 66">
                <a:extLst>
                  <a:ext uri="{FF2B5EF4-FFF2-40B4-BE49-F238E27FC236}">
                    <a16:creationId xmlns:a16="http://schemas.microsoft.com/office/drawing/2014/main" id="{50E618E4-35CD-0376-7073-9CA6AF9B74A3}"/>
                  </a:ext>
                </a:extLst>
              </p:cNvPr>
              <p:cNvSpPr>
                <a:spLocks/>
              </p:cNvSpPr>
              <p:nvPr userDrawn="1"/>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0" name="Freeform 67">
                <a:extLst>
                  <a:ext uri="{FF2B5EF4-FFF2-40B4-BE49-F238E27FC236}">
                    <a16:creationId xmlns:a16="http://schemas.microsoft.com/office/drawing/2014/main" id="{7B90511D-807F-30C4-7265-A66CA029676E}"/>
                  </a:ext>
                </a:extLst>
              </p:cNvPr>
              <p:cNvSpPr>
                <a:spLocks/>
              </p:cNvSpPr>
              <p:nvPr userDrawn="1"/>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1" name="Freeform 68">
                <a:extLst>
                  <a:ext uri="{FF2B5EF4-FFF2-40B4-BE49-F238E27FC236}">
                    <a16:creationId xmlns:a16="http://schemas.microsoft.com/office/drawing/2014/main" id="{35FCB37F-E08A-BD97-559C-926266DE5A49}"/>
                  </a:ext>
                </a:extLst>
              </p:cNvPr>
              <p:cNvSpPr>
                <a:spLocks noEditPoints="1"/>
              </p:cNvSpPr>
              <p:nvPr userDrawn="1"/>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2" name="Freeform 69">
                <a:extLst>
                  <a:ext uri="{FF2B5EF4-FFF2-40B4-BE49-F238E27FC236}">
                    <a16:creationId xmlns:a16="http://schemas.microsoft.com/office/drawing/2014/main" id="{1618566C-C294-4ECC-5E1F-46715BBA6B7C}"/>
                  </a:ext>
                </a:extLst>
              </p:cNvPr>
              <p:cNvSpPr>
                <a:spLocks noEditPoints="1"/>
              </p:cNvSpPr>
              <p:nvPr userDrawn="1"/>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3" name="Freeform 70">
                <a:extLst>
                  <a:ext uri="{FF2B5EF4-FFF2-40B4-BE49-F238E27FC236}">
                    <a16:creationId xmlns:a16="http://schemas.microsoft.com/office/drawing/2014/main" id="{4BD5BD27-A499-C83E-B56E-1E6BAF7BED8F}"/>
                  </a:ext>
                </a:extLst>
              </p:cNvPr>
              <p:cNvSpPr>
                <a:spLocks noEditPoints="1"/>
              </p:cNvSpPr>
              <p:nvPr userDrawn="1"/>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4" name="Freeform 71">
                <a:extLst>
                  <a:ext uri="{FF2B5EF4-FFF2-40B4-BE49-F238E27FC236}">
                    <a16:creationId xmlns:a16="http://schemas.microsoft.com/office/drawing/2014/main" id="{0F194C32-E478-8809-73B2-52CB629301BE}"/>
                  </a:ext>
                </a:extLst>
              </p:cNvPr>
              <p:cNvSpPr>
                <a:spLocks noEditPoints="1"/>
              </p:cNvSpPr>
              <p:nvPr userDrawn="1"/>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5" name="Freeform 72">
                <a:extLst>
                  <a:ext uri="{FF2B5EF4-FFF2-40B4-BE49-F238E27FC236}">
                    <a16:creationId xmlns:a16="http://schemas.microsoft.com/office/drawing/2014/main" id="{042D341B-7B98-E5DB-DA10-7E3993192182}"/>
                  </a:ext>
                </a:extLst>
              </p:cNvPr>
              <p:cNvSpPr>
                <a:spLocks noEditPoints="1"/>
              </p:cNvSpPr>
              <p:nvPr userDrawn="1"/>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6" name="Freeform 73">
                <a:extLst>
                  <a:ext uri="{FF2B5EF4-FFF2-40B4-BE49-F238E27FC236}">
                    <a16:creationId xmlns:a16="http://schemas.microsoft.com/office/drawing/2014/main" id="{EF720CF5-CE76-32A0-FA52-01699A33EB28}"/>
                  </a:ext>
                </a:extLst>
              </p:cNvPr>
              <p:cNvSpPr>
                <a:spLocks noEditPoints="1"/>
              </p:cNvSpPr>
              <p:nvPr userDrawn="1"/>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7" name="Freeform 74">
                <a:extLst>
                  <a:ext uri="{FF2B5EF4-FFF2-40B4-BE49-F238E27FC236}">
                    <a16:creationId xmlns:a16="http://schemas.microsoft.com/office/drawing/2014/main" id="{097B6F8B-866B-6FE4-0FF7-9AA4153F8443}"/>
                  </a:ext>
                </a:extLst>
              </p:cNvPr>
              <p:cNvSpPr>
                <a:spLocks/>
              </p:cNvSpPr>
              <p:nvPr userDrawn="1"/>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8" name="Freeform 75">
                <a:extLst>
                  <a:ext uri="{FF2B5EF4-FFF2-40B4-BE49-F238E27FC236}">
                    <a16:creationId xmlns:a16="http://schemas.microsoft.com/office/drawing/2014/main" id="{401E4403-7B0F-D0D0-1254-8757155DD809}"/>
                  </a:ext>
                </a:extLst>
              </p:cNvPr>
              <p:cNvSpPr>
                <a:spLocks/>
              </p:cNvSpPr>
              <p:nvPr userDrawn="1"/>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39" name="Freeform 76">
                <a:extLst>
                  <a:ext uri="{FF2B5EF4-FFF2-40B4-BE49-F238E27FC236}">
                    <a16:creationId xmlns:a16="http://schemas.microsoft.com/office/drawing/2014/main" id="{2165C672-8DF5-14A3-7A35-96F9356BEB59}"/>
                  </a:ext>
                </a:extLst>
              </p:cNvPr>
              <p:cNvSpPr>
                <a:spLocks noEditPoints="1"/>
              </p:cNvSpPr>
              <p:nvPr userDrawn="1"/>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0" name="Freeform 77">
                <a:extLst>
                  <a:ext uri="{FF2B5EF4-FFF2-40B4-BE49-F238E27FC236}">
                    <a16:creationId xmlns:a16="http://schemas.microsoft.com/office/drawing/2014/main" id="{5183DDC6-29E1-1A0E-75B0-919636978DA6}"/>
                  </a:ext>
                </a:extLst>
              </p:cNvPr>
              <p:cNvSpPr>
                <a:spLocks noEditPoints="1"/>
              </p:cNvSpPr>
              <p:nvPr userDrawn="1"/>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1" name="Freeform 78">
                <a:extLst>
                  <a:ext uri="{FF2B5EF4-FFF2-40B4-BE49-F238E27FC236}">
                    <a16:creationId xmlns:a16="http://schemas.microsoft.com/office/drawing/2014/main" id="{A2286208-B8EA-FBF1-22FD-F9FDB638B4FE}"/>
                  </a:ext>
                </a:extLst>
              </p:cNvPr>
              <p:cNvSpPr>
                <a:spLocks/>
              </p:cNvSpPr>
              <p:nvPr userDrawn="1"/>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2" name="Freeform 79">
                <a:extLst>
                  <a:ext uri="{FF2B5EF4-FFF2-40B4-BE49-F238E27FC236}">
                    <a16:creationId xmlns:a16="http://schemas.microsoft.com/office/drawing/2014/main" id="{F6E387F9-1E22-408B-A76B-7D63BA317B47}"/>
                  </a:ext>
                </a:extLst>
              </p:cNvPr>
              <p:cNvSpPr>
                <a:spLocks/>
              </p:cNvSpPr>
              <p:nvPr userDrawn="1"/>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3" name="Freeform 80">
                <a:extLst>
                  <a:ext uri="{FF2B5EF4-FFF2-40B4-BE49-F238E27FC236}">
                    <a16:creationId xmlns:a16="http://schemas.microsoft.com/office/drawing/2014/main" id="{4EFF318A-47B6-BAFB-0C5F-DB705781B9C5}"/>
                  </a:ext>
                </a:extLst>
              </p:cNvPr>
              <p:cNvSpPr>
                <a:spLocks/>
              </p:cNvSpPr>
              <p:nvPr userDrawn="1"/>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4" name="Freeform 81">
                <a:extLst>
                  <a:ext uri="{FF2B5EF4-FFF2-40B4-BE49-F238E27FC236}">
                    <a16:creationId xmlns:a16="http://schemas.microsoft.com/office/drawing/2014/main" id="{44CA7840-1797-1DC3-953A-D5EF6CA6069B}"/>
                  </a:ext>
                </a:extLst>
              </p:cNvPr>
              <p:cNvSpPr>
                <a:spLocks/>
              </p:cNvSpPr>
              <p:nvPr userDrawn="1"/>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5" name="Freeform 82">
                <a:extLst>
                  <a:ext uri="{FF2B5EF4-FFF2-40B4-BE49-F238E27FC236}">
                    <a16:creationId xmlns:a16="http://schemas.microsoft.com/office/drawing/2014/main" id="{31A65149-FD95-2C75-6093-8362BB43BFC6}"/>
                  </a:ext>
                </a:extLst>
              </p:cNvPr>
              <p:cNvSpPr>
                <a:spLocks/>
              </p:cNvSpPr>
              <p:nvPr userDrawn="1"/>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6" name="Freeform 83">
                <a:extLst>
                  <a:ext uri="{FF2B5EF4-FFF2-40B4-BE49-F238E27FC236}">
                    <a16:creationId xmlns:a16="http://schemas.microsoft.com/office/drawing/2014/main" id="{8A6B58CD-5B61-120E-20AC-0DE77EE4017E}"/>
                  </a:ext>
                </a:extLst>
              </p:cNvPr>
              <p:cNvSpPr>
                <a:spLocks/>
              </p:cNvSpPr>
              <p:nvPr userDrawn="1"/>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7" name="Freeform 84">
                <a:extLst>
                  <a:ext uri="{FF2B5EF4-FFF2-40B4-BE49-F238E27FC236}">
                    <a16:creationId xmlns:a16="http://schemas.microsoft.com/office/drawing/2014/main" id="{2F0B6466-3DEC-7FDC-D320-75964AF57CD4}"/>
                  </a:ext>
                </a:extLst>
              </p:cNvPr>
              <p:cNvSpPr>
                <a:spLocks/>
              </p:cNvSpPr>
              <p:nvPr userDrawn="1"/>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8" name="Freeform 85">
                <a:extLst>
                  <a:ext uri="{FF2B5EF4-FFF2-40B4-BE49-F238E27FC236}">
                    <a16:creationId xmlns:a16="http://schemas.microsoft.com/office/drawing/2014/main" id="{8D4EB2FE-F570-9797-8585-C040A6EEEA19}"/>
                  </a:ext>
                </a:extLst>
              </p:cNvPr>
              <p:cNvSpPr>
                <a:spLocks/>
              </p:cNvSpPr>
              <p:nvPr userDrawn="1"/>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49" name="Freeform 86">
                <a:extLst>
                  <a:ext uri="{FF2B5EF4-FFF2-40B4-BE49-F238E27FC236}">
                    <a16:creationId xmlns:a16="http://schemas.microsoft.com/office/drawing/2014/main" id="{743D79E8-9873-208B-379F-9BA37ABC9741}"/>
                  </a:ext>
                </a:extLst>
              </p:cNvPr>
              <p:cNvSpPr>
                <a:spLocks/>
              </p:cNvSpPr>
              <p:nvPr userDrawn="1"/>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0" name="Freeform 87">
                <a:extLst>
                  <a:ext uri="{FF2B5EF4-FFF2-40B4-BE49-F238E27FC236}">
                    <a16:creationId xmlns:a16="http://schemas.microsoft.com/office/drawing/2014/main" id="{EF76506B-5302-56AB-CA5B-5BDF1F8D4DAE}"/>
                  </a:ext>
                </a:extLst>
              </p:cNvPr>
              <p:cNvSpPr>
                <a:spLocks/>
              </p:cNvSpPr>
              <p:nvPr userDrawn="1"/>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1" name="Freeform 88">
                <a:extLst>
                  <a:ext uri="{FF2B5EF4-FFF2-40B4-BE49-F238E27FC236}">
                    <a16:creationId xmlns:a16="http://schemas.microsoft.com/office/drawing/2014/main" id="{2E1B7A54-EC38-4C15-71BF-6EB0E985AC7B}"/>
                  </a:ext>
                </a:extLst>
              </p:cNvPr>
              <p:cNvSpPr>
                <a:spLocks/>
              </p:cNvSpPr>
              <p:nvPr userDrawn="1"/>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2" name="Freeform 89">
                <a:extLst>
                  <a:ext uri="{FF2B5EF4-FFF2-40B4-BE49-F238E27FC236}">
                    <a16:creationId xmlns:a16="http://schemas.microsoft.com/office/drawing/2014/main" id="{0E05E0E8-82AA-3C34-0DBE-E35D69D2D917}"/>
                  </a:ext>
                </a:extLst>
              </p:cNvPr>
              <p:cNvSpPr>
                <a:spLocks/>
              </p:cNvSpPr>
              <p:nvPr userDrawn="1"/>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3" name="Freeform 90">
                <a:extLst>
                  <a:ext uri="{FF2B5EF4-FFF2-40B4-BE49-F238E27FC236}">
                    <a16:creationId xmlns:a16="http://schemas.microsoft.com/office/drawing/2014/main" id="{959DA491-D2A2-B209-4DD8-5B184D501CD6}"/>
                  </a:ext>
                </a:extLst>
              </p:cNvPr>
              <p:cNvSpPr>
                <a:spLocks noEditPoints="1"/>
              </p:cNvSpPr>
              <p:nvPr userDrawn="1"/>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4" name="Freeform 91">
                <a:extLst>
                  <a:ext uri="{FF2B5EF4-FFF2-40B4-BE49-F238E27FC236}">
                    <a16:creationId xmlns:a16="http://schemas.microsoft.com/office/drawing/2014/main" id="{73E34E6D-45DD-6F7E-A663-BD61C65C9C24}"/>
                  </a:ext>
                </a:extLst>
              </p:cNvPr>
              <p:cNvSpPr>
                <a:spLocks noEditPoints="1"/>
              </p:cNvSpPr>
              <p:nvPr userDrawn="1"/>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5" name="Freeform 92">
                <a:extLst>
                  <a:ext uri="{FF2B5EF4-FFF2-40B4-BE49-F238E27FC236}">
                    <a16:creationId xmlns:a16="http://schemas.microsoft.com/office/drawing/2014/main" id="{AB36A40E-C8B0-217D-8CD7-5DBCE3BF864B}"/>
                  </a:ext>
                </a:extLst>
              </p:cNvPr>
              <p:cNvSpPr>
                <a:spLocks/>
              </p:cNvSpPr>
              <p:nvPr userDrawn="1"/>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6" name="Freeform 93">
                <a:extLst>
                  <a:ext uri="{FF2B5EF4-FFF2-40B4-BE49-F238E27FC236}">
                    <a16:creationId xmlns:a16="http://schemas.microsoft.com/office/drawing/2014/main" id="{AC481CB1-2139-7D9E-CA5D-82D3460A36BD}"/>
                  </a:ext>
                </a:extLst>
              </p:cNvPr>
              <p:cNvSpPr>
                <a:spLocks/>
              </p:cNvSpPr>
              <p:nvPr userDrawn="1"/>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7" name="Freeform 94">
                <a:extLst>
                  <a:ext uri="{FF2B5EF4-FFF2-40B4-BE49-F238E27FC236}">
                    <a16:creationId xmlns:a16="http://schemas.microsoft.com/office/drawing/2014/main" id="{3BF2684C-E8EA-9599-AFD2-2D6E751BAFD5}"/>
                  </a:ext>
                </a:extLst>
              </p:cNvPr>
              <p:cNvSpPr>
                <a:spLocks/>
              </p:cNvSpPr>
              <p:nvPr userDrawn="1"/>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8" name="Freeform 95">
                <a:extLst>
                  <a:ext uri="{FF2B5EF4-FFF2-40B4-BE49-F238E27FC236}">
                    <a16:creationId xmlns:a16="http://schemas.microsoft.com/office/drawing/2014/main" id="{5692E6D9-1D92-504A-E4E2-CF67E30F1621}"/>
                  </a:ext>
                </a:extLst>
              </p:cNvPr>
              <p:cNvSpPr>
                <a:spLocks/>
              </p:cNvSpPr>
              <p:nvPr userDrawn="1"/>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59" name="Freeform 96">
                <a:extLst>
                  <a:ext uri="{FF2B5EF4-FFF2-40B4-BE49-F238E27FC236}">
                    <a16:creationId xmlns:a16="http://schemas.microsoft.com/office/drawing/2014/main" id="{AC3444F8-EEA1-E5D7-A932-0F306EB26909}"/>
                  </a:ext>
                </a:extLst>
              </p:cNvPr>
              <p:cNvSpPr>
                <a:spLocks/>
              </p:cNvSpPr>
              <p:nvPr userDrawn="1"/>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0" name="Freeform 97">
                <a:extLst>
                  <a:ext uri="{FF2B5EF4-FFF2-40B4-BE49-F238E27FC236}">
                    <a16:creationId xmlns:a16="http://schemas.microsoft.com/office/drawing/2014/main" id="{F8DC24B3-D35C-3FDA-C8F6-5516890C91C0}"/>
                  </a:ext>
                </a:extLst>
              </p:cNvPr>
              <p:cNvSpPr>
                <a:spLocks/>
              </p:cNvSpPr>
              <p:nvPr userDrawn="1"/>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1" name="Freeform 98">
                <a:extLst>
                  <a:ext uri="{FF2B5EF4-FFF2-40B4-BE49-F238E27FC236}">
                    <a16:creationId xmlns:a16="http://schemas.microsoft.com/office/drawing/2014/main" id="{2A1B9504-B409-F4E4-0C3B-DB105992D257}"/>
                  </a:ext>
                </a:extLst>
              </p:cNvPr>
              <p:cNvSpPr>
                <a:spLocks/>
              </p:cNvSpPr>
              <p:nvPr userDrawn="1"/>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2" name="Freeform 99">
                <a:extLst>
                  <a:ext uri="{FF2B5EF4-FFF2-40B4-BE49-F238E27FC236}">
                    <a16:creationId xmlns:a16="http://schemas.microsoft.com/office/drawing/2014/main" id="{9CDF03D7-A081-AA15-2449-E199AA54E4C1}"/>
                  </a:ext>
                </a:extLst>
              </p:cNvPr>
              <p:cNvSpPr>
                <a:spLocks/>
              </p:cNvSpPr>
              <p:nvPr userDrawn="1"/>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3" name="Freeform 100">
                <a:extLst>
                  <a:ext uri="{FF2B5EF4-FFF2-40B4-BE49-F238E27FC236}">
                    <a16:creationId xmlns:a16="http://schemas.microsoft.com/office/drawing/2014/main" id="{F8CE93D0-BA87-8930-F44E-13222D954FE4}"/>
                  </a:ext>
                </a:extLst>
              </p:cNvPr>
              <p:cNvSpPr>
                <a:spLocks/>
              </p:cNvSpPr>
              <p:nvPr userDrawn="1"/>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4" name="Freeform 101">
                <a:extLst>
                  <a:ext uri="{FF2B5EF4-FFF2-40B4-BE49-F238E27FC236}">
                    <a16:creationId xmlns:a16="http://schemas.microsoft.com/office/drawing/2014/main" id="{1E8B922D-F278-D2C5-6CEC-DA8E568FD02E}"/>
                  </a:ext>
                </a:extLst>
              </p:cNvPr>
              <p:cNvSpPr>
                <a:spLocks/>
              </p:cNvSpPr>
              <p:nvPr userDrawn="1"/>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5" name="Freeform 102">
                <a:extLst>
                  <a:ext uri="{FF2B5EF4-FFF2-40B4-BE49-F238E27FC236}">
                    <a16:creationId xmlns:a16="http://schemas.microsoft.com/office/drawing/2014/main" id="{EF85FA5F-5661-7B0D-E8EA-1D43D55BEC28}"/>
                  </a:ext>
                </a:extLst>
              </p:cNvPr>
              <p:cNvSpPr>
                <a:spLocks noEditPoints="1"/>
              </p:cNvSpPr>
              <p:nvPr userDrawn="1"/>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6" name="Freeform 103">
                <a:extLst>
                  <a:ext uri="{FF2B5EF4-FFF2-40B4-BE49-F238E27FC236}">
                    <a16:creationId xmlns:a16="http://schemas.microsoft.com/office/drawing/2014/main" id="{453F66C2-C45B-F3BF-6442-7734B316F4ED}"/>
                  </a:ext>
                </a:extLst>
              </p:cNvPr>
              <p:cNvSpPr>
                <a:spLocks noEditPoints="1"/>
              </p:cNvSpPr>
              <p:nvPr userDrawn="1"/>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7" name="Freeform 104">
                <a:extLst>
                  <a:ext uri="{FF2B5EF4-FFF2-40B4-BE49-F238E27FC236}">
                    <a16:creationId xmlns:a16="http://schemas.microsoft.com/office/drawing/2014/main" id="{FC455BDD-A966-4741-23B7-3C0DB2C49198}"/>
                  </a:ext>
                </a:extLst>
              </p:cNvPr>
              <p:cNvSpPr>
                <a:spLocks/>
              </p:cNvSpPr>
              <p:nvPr userDrawn="1"/>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8" name="Freeform 105">
                <a:extLst>
                  <a:ext uri="{FF2B5EF4-FFF2-40B4-BE49-F238E27FC236}">
                    <a16:creationId xmlns:a16="http://schemas.microsoft.com/office/drawing/2014/main" id="{6296615F-B7FE-DD6E-B7B7-DDBD627BF2A1}"/>
                  </a:ext>
                </a:extLst>
              </p:cNvPr>
              <p:cNvSpPr>
                <a:spLocks/>
              </p:cNvSpPr>
              <p:nvPr userDrawn="1"/>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69" name="Freeform 106">
                <a:extLst>
                  <a:ext uri="{FF2B5EF4-FFF2-40B4-BE49-F238E27FC236}">
                    <a16:creationId xmlns:a16="http://schemas.microsoft.com/office/drawing/2014/main" id="{1E81E132-B704-C1BD-3C89-1B9DE8299127}"/>
                  </a:ext>
                </a:extLst>
              </p:cNvPr>
              <p:cNvSpPr>
                <a:spLocks/>
              </p:cNvSpPr>
              <p:nvPr userDrawn="1"/>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0" name="Freeform 107">
                <a:extLst>
                  <a:ext uri="{FF2B5EF4-FFF2-40B4-BE49-F238E27FC236}">
                    <a16:creationId xmlns:a16="http://schemas.microsoft.com/office/drawing/2014/main" id="{A5FF3E68-BC6E-CE56-DFC4-D4C3075B55BA}"/>
                  </a:ext>
                </a:extLst>
              </p:cNvPr>
              <p:cNvSpPr>
                <a:spLocks/>
              </p:cNvSpPr>
              <p:nvPr userDrawn="1"/>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1" name="Freeform 108">
                <a:extLst>
                  <a:ext uri="{FF2B5EF4-FFF2-40B4-BE49-F238E27FC236}">
                    <a16:creationId xmlns:a16="http://schemas.microsoft.com/office/drawing/2014/main" id="{99980B8E-8298-CB4F-094A-DA66F3FBEA6B}"/>
                  </a:ext>
                </a:extLst>
              </p:cNvPr>
              <p:cNvSpPr>
                <a:spLocks noEditPoints="1"/>
              </p:cNvSpPr>
              <p:nvPr userDrawn="1"/>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2" name="Freeform 109">
                <a:extLst>
                  <a:ext uri="{FF2B5EF4-FFF2-40B4-BE49-F238E27FC236}">
                    <a16:creationId xmlns:a16="http://schemas.microsoft.com/office/drawing/2014/main" id="{661FC853-9A61-9400-9C42-97CF70943F1A}"/>
                  </a:ext>
                </a:extLst>
              </p:cNvPr>
              <p:cNvSpPr>
                <a:spLocks noEditPoints="1"/>
              </p:cNvSpPr>
              <p:nvPr userDrawn="1"/>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3" name="Freeform 110">
                <a:extLst>
                  <a:ext uri="{FF2B5EF4-FFF2-40B4-BE49-F238E27FC236}">
                    <a16:creationId xmlns:a16="http://schemas.microsoft.com/office/drawing/2014/main" id="{4F8CD5F0-12EE-CCE1-E799-596C049E6DE8}"/>
                  </a:ext>
                </a:extLst>
              </p:cNvPr>
              <p:cNvSpPr>
                <a:spLocks noEditPoints="1"/>
              </p:cNvSpPr>
              <p:nvPr userDrawn="1"/>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4" name="Freeform 111">
                <a:extLst>
                  <a:ext uri="{FF2B5EF4-FFF2-40B4-BE49-F238E27FC236}">
                    <a16:creationId xmlns:a16="http://schemas.microsoft.com/office/drawing/2014/main" id="{6B79B69D-3448-1993-EA74-293E3261EF39}"/>
                  </a:ext>
                </a:extLst>
              </p:cNvPr>
              <p:cNvSpPr>
                <a:spLocks noEditPoints="1"/>
              </p:cNvSpPr>
              <p:nvPr userDrawn="1"/>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5" name="Freeform 112">
                <a:extLst>
                  <a:ext uri="{FF2B5EF4-FFF2-40B4-BE49-F238E27FC236}">
                    <a16:creationId xmlns:a16="http://schemas.microsoft.com/office/drawing/2014/main" id="{6D8B6F68-EEB3-DE4A-DF64-F584BC2BC1F4}"/>
                  </a:ext>
                </a:extLst>
              </p:cNvPr>
              <p:cNvSpPr>
                <a:spLocks/>
              </p:cNvSpPr>
              <p:nvPr userDrawn="1"/>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6" name="Freeform 113">
                <a:extLst>
                  <a:ext uri="{FF2B5EF4-FFF2-40B4-BE49-F238E27FC236}">
                    <a16:creationId xmlns:a16="http://schemas.microsoft.com/office/drawing/2014/main" id="{BB3391E0-5D4D-2A76-CBC2-E26C173D7C20}"/>
                  </a:ext>
                </a:extLst>
              </p:cNvPr>
              <p:cNvSpPr>
                <a:spLocks/>
              </p:cNvSpPr>
              <p:nvPr userDrawn="1"/>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2" cap="rnd">
                <a:solidFill>
                  <a:srgbClr val="0048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7" name="Freeform 114">
                <a:extLst>
                  <a:ext uri="{FF2B5EF4-FFF2-40B4-BE49-F238E27FC236}">
                    <a16:creationId xmlns:a16="http://schemas.microsoft.com/office/drawing/2014/main" id="{3F6EFDD3-2842-DB52-76E6-762EA8179E7A}"/>
                  </a:ext>
                </a:extLst>
              </p:cNvPr>
              <p:cNvSpPr>
                <a:spLocks noEditPoints="1"/>
              </p:cNvSpPr>
              <p:nvPr userDrawn="1"/>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8" name="Freeform 115">
                <a:extLst>
                  <a:ext uri="{FF2B5EF4-FFF2-40B4-BE49-F238E27FC236}">
                    <a16:creationId xmlns:a16="http://schemas.microsoft.com/office/drawing/2014/main" id="{32B4215A-D603-F817-139D-E64D7A8FF7F6}"/>
                  </a:ext>
                </a:extLst>
              </p:cNvPr>
              <p:cNvSpPr>
                <a:spLocks noEditPoints="1"/>
              </p:cNvSpPr>
              <p:nvPr userDrawn="1"/>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79" name="Freeform 116">
                <a:extLst>
                  <a:ext uri="{FF2B5EF4-FFF2-40B4-BE49-F238E27FC236}">
                    <a16:creationId xmlns:a16="http://schemas.microsoft.com/office/drawing/2014/main" id="{D7D09532-6C5B-01AD-0A7B-EB1283EE19D9}"/>
                  </a:ext>
                </a:extLst>
              </p:cNvPr>
              <p:cNvSpPr>
                <a:spLocks noEditPoints="1"/>
              </p:cNvSpPr>
              <p:nvPr userDrawn="1"/>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0" name="Freeform 117">
                <a:extLst>
                  <a:ext uri="{FF2B5EF4-FFF2-40B4-BE49-F238E27FC236}">
                    <a16:creationId xmlns:a16="http://schemas.microsoft.com/office/drawing/2014/main" id="{B6C8CB8B-E1FB-849B-2DF5-2258215EDAC3}"/>
                  </a:ext>
                </a:extLst>
              </p:cNvPr>
              <p:cNvSpPr>
                <a:spLocks noEditPoints="1"/>
              </p:cNvSpPr>
              <p:nvPr userDrawn="1"/>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1" name="Freeform 118">
                <a:extLst>
                  <a:ext uri="{FF2B5EF4-FFF2-40B4-BE49-F238E27FC236}">
                    <a16:creationId xmlns:a16="http://schemas.microsoft.com/office/drawing/2014/main" id="{FDE99913-5D09-72A4-88D2-5FE9028A3A3C}"/>
                  </a:ext>
                </a:extLst>
              </p:cNvPr>
              <p:cNvSpPr>
                <a:spLocks/>
              </p:cNvSpPr>
              <p:nvPr userDrawn="1"/>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2" name="Freeform 119">
                <a:extLst>
                  <a:ext uri="{FF2B5EF4-FFF2-40B4-BE49-F238E27FC236}">
                    <a16:creationId xmlns:a16="http://schemas.microsoft.com/office/drawing/2014/main" id="{7AC15F5C-62BC-9BA6-5353-9FC7A5FFE2EC}"/>
                  </a:ext>
                </a:extLst>
              </p:cNvPr>
              <p:cNvSpPr>
                <a:spLocks/>
              </p:cNvSpPr>
              <p:nvPr userDrawn="1"/>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3" name="Freeform 120">
                <a:extLst>
                  <a:ext uri="{FF2B5EF4-FFF2-40B4-BE49-F238E27FC236}">
                    <a16:creationId xmlns:a16="http://schemas.microsoft.com/office/drawing/2014/main" id="{13C9A7FC-5E7A-F8AF-ADF0-65F5200A49B8}"/>
                  </a:ext>
                </a:extLst>
              </p:cNvPr>
              <p:cNvSpPr>
                <a:spLocks/>
              </p:cNvSpPr>
              <p:nvPr userDrawn="1"/>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4" name="Freeform 121">
                <a:extLst>
                  <a:ext uri="{FF2B5EF4-FFF2-40B4-BE49-F238E27FC236}">
                    <a16:creationId xmlns:a16="http://schemas.microsoft.com/office/drawing/2014/main" id="{E6EEEDBF-F90D-FE50-F747-038EBA7B472B}"/>
                  </a:ext>
                </a:extLst>
              </p:cNvPr>
              <p:cNvSpPr>
                <a:spLocks/>
              </p:cNvSpPr>
              <p:nvPr userDrawn="1"/>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5" name="Freeform 122">
                <a:extLst>
                  <a:ext uri="{FF2B5EF4-FFF2-40B4-BE49-F238E27FC236}">
                    <a16:creationId xmlns:a16="http://schemas.microsoft.com/office/drawing/2014/main" id="{C6B8B836-F369-2418-7FD1-AB65EB5B94BB}"/>
                  </a:ext>
                </a:extLst>
              </p:cNvPr>
              <p:cNvSpPr>
                <a:spLocks/>
              </p:cNvSpPr>
              <p:nvPr userDrawn="1"/>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6" name="Freeform 123">
                <a:extLst>
                  <a:ext uri="{FF2B5EF4-FFF2-40B4-BE49-F238E27FC236}">
                    <a16:creationId xmlns:a16="http://schemas.microsoft.com/office/drawing/2014/main" id="{F502BA12-D749-7DFC-97B2-7141D0556ED5}"/>
                  </a:ext>
                </a:extLst>
              </p:cNvPr>
              <p:cNvSpPr>
                <a:spLocks/>
              </p:cNvSpPr>
              <p:nvPr userDrawn="1"/>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7" name="Freeform 124">
                <a:extLst>
                  <a:ext uri="{FF2B5EF4-FFF2-40B4-BE49-F238E27FC236}">
                    <a16:creationId xmlns:a16="http://schemas.microsoft.com/office/drawing/2014/main" id="{637788CD-3CDD-466B-278C-940F6E5DCE37}"/>
                  </a:ext>
                </a:extLst>
              </p:cNvPr>
              <p:cNvSpPr>
                <a:spLocks noEditPoints="1"/>
              </p:cNvSpPr>
              <p:nvPr userDrawn="1"/>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8" name="Freeform 125">
                <a:extLst>
                  <a:ext uri="{FF2B5EF4-FFF2-40B4-BE49-F238E27FC236}">
                    <a16:creationId xmlns:a16="http://schemas.microsoft.com/office/drawing/2014/main" id="{C6459567-AC33-717B-6918-FE7E2B177C32}"/>
                  </a:ext>
                </a:extLst>
              </p:cNvPr>
              <p:cNvSpPr>
                <a:spLocks noEditPoints="1"/>
              </p:cNvSpPr>
              <p:nvPr userDrawn="1"/>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89" name="Freeform 126">
                <a:extLst>
                  <a:ext uri="{FF2B5EF4-FFF2-40B4-BE49-F238E27FC236}">
                    <a16:creationId xmlns:a16="http://schemas.microsoft.com/office/drawing/2014/main" id="{E1E4EFE4-CB22-2EA1-82C2-E5528C4FF4CE}"/>
                  </a:ext>
                </a:extLst>
              </p:cNvPr>
              <p:cNvSpPr>
                <a:spLocks noEditPoints="1"/>
              </p:cNvSpPr>
              <p:nvPr userDrawn="1"/>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0" name="Freeform 127">
                <a:extLst>
                  <a:ext uri="{FF2B5EF4-FFF2-40B4-BE49-F238E27FC236}">
                    <a16:creationId xmlns:a16="http://schemas.microsoft.com/office/drawing/2014/main" id="{C845F367-1753-F591-8A63-BEE1F199B2F1}"/>
                  </a:ext>
                </a:extLst>
              </p:cNvPr>
              <p:cNvSpPr>
                <a:spLocks noEditPoints="1"/>
              </p:cNvSpPr>
              <p:nvPr userDrawn="1"/>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1" name="Freeform 128">
                <a:extLst>
                  <a:ext uri="{FF2B5EF4-FFF2-40B4-BE49-F238E27FC236}">
                    <a16:creationId xmlns:a16="http://schemas.microsoft.com/office/drawing/2014/main" id="{148EA50B-3636-7339-0BDF-D3A7E6A0AAB5}"/>
                  </a:ext>
                </a:extLst>
              </p:cNvPr>
              <p:cNvSpPr>
                <a:spLocks noEditPoints="1"/>
              </p:cNvSpPr>
              <p:nvPr userDrawn="1"/>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2" name="Freeform 129">
                <a:extLst>
                  <a:ext uri="{FF2B5EF4-FFF2-40B4-BE49-F238E27FC236}">
                    <a16:creationId xmlns:a16="http://schemas.microsoft.com/office/drawing/2014/main" id="{3F7399D5-BE17-57CB-BF3F-727059CF7B7B}"/>
                  </a:ext>
                </a:extLst>
              </p:cNvPr>
              <p:cNvSpPr>
                <a:spLocks noEditPoints="1"/>
              </p:cNvSpPr>
              <p:nvPr userDrawn="1"/>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3" name="Freeform 130">
                <a:extLst>
                  <a:ext uri="{FF2B5EF4-FFF2-40B4-BE49-F238E27FC236}">
                    <a16:creationId xmlns:a16="http://schemas.microsoft.com/office/drawing/2014/main" id="{4F31C05A-FE5B-673A-956B-842674466A67}"/>
                  </a:ext>
                </a:extLst>
              </p:cNvPr>
              <p:cNvSpPr>
                <a:spLocks/>
              </p:cNvSpPr>
              <p:nvPr userDrawn="1"/>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4" name="Freeform 131">
                <a:extLst>
                  <a:ext uri="{FF2B5EF4-FFF2-40B4-BE49-F238E27FC236}">
                    <a16:creationId xmlns:a16="http://schemas.microsoft.com/office/drawing/2014/main" id="{7F7844AC-A930-985D-F5B5-38B2856D3977}"/>
                  </a:ext>
                </a:extLst>
              </p:cNvPr>
              <p:cNvSpPr>
                <a:spLocks/>
              </p:cNvSpPr>
              <p:nvPr userDrawn="1"/>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2" cap="rnd">
                <a:solidFill>
                  <a:srgbClr val="0048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5" name="Freeform 132">
                <a:extLst>
                  <a:ext uri="{FF2B5EF4-FFF2-40B4-BE49-F238E27FC236}">
                    <a16:creationId xmlns:a16="http://schemas.microsoft.com/office/drawing/2014/main" id="{45E1552C-B4C7-5742-CC92-2FA03E68D376}"/>
                  </a:ext>
                </a:extLst>
              </p:cNvPr>
              <p:cNvSpPr>
                <a:spLocks noEditPoints="1"/>
              </p:cNvSpPr>
              <p:nvPr userDrawn="1"/>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6" name="Freeform 133">
                <a:extLst>
                  <a:ext uri="{FF2B5EF4-FFF2-40B4-BE49-F238E27FC236}">
                    <a16:creationId xmlns:a16="http://schemas.microsoft.com/office/drawing/2014/main" id="{043D7C8E-5F28-8970-58E2-CAC505E7DD0B}"/>
                  </a:ext>
                </a:extLst>
              </p:cNvPr>
              <p:cNvSpPr>
                <a:spLocks noEditPoints="1"/>
              </p:cNvSpPr>
              <p:nvPr userDrawn="1"/>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7" name="Freeform 134">
                <a:extLst>
                  <a:ext uri="{FF2B5EF4-FFF2-40B4-BE49-F238E27FC236}">
                    <a16:creationId xmlns:a16="http://schemas.microsoft.com/office/drawing/2014/main" id="{7F1113EE-1308-DCF8-9E4F-9D9F58F235FE}"/>
                  </a:ext>
                </a:extLst>
              </p:cNvPr>
              <p:cNvSpPr>
                <a:spLocks/>
              </p:cNvSpPr>
              <p:nvPr userDrawn="1"/>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8" name="Freeform 135">
                <a:extLst>
                  <a:ext uri="{FF2B5EF4-FFF2-40B4-BE49-F238E27FC236}">
                    <a16:creationId xmlns:a16="http://schemas.microsoft.com/office/drawing/2014/main" id="{98B46AEB-E6F8-35DC-8203-3B2EC92A31D4}"/>
                  </a:ext>
                </a:extLst>
              </p:cNvPr>
              <p:cNvSpPr>
                <a:spLocks/>
              </p:cNvSpPr>
              <p:nvPr userDrawn="1"/>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799" name="Freeform 136">
                <a:extLst>
                  <a:ext uri="{FF2B5EF4-FFF2-40B4-BE49-F238E27FC236}">
                    <a16:creationId xmlns:a16="http://schemas.microsoft.com/office/drawing/2014/main" id="{374F292E-EDBB-AB96-2560-1DF778911842}"/>
                  </a:ext>
                </a:extLst>
              </p:cNvPr>
              <p:cNvSpPr>
                <a:spLocks/>
              </p:cNvSpPr>
              <p:nvPr userDrawn="1"/>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0" name="Freeform 137">
                <a:extLst>
                  <a:ext uri="{FF2B5EF4-FFF2-40B4-BE49-F238E27FC236}">
                    <a16:creationId xmlns:a16="http://schemas.microsoft.com/office/drawing/2014/main" id="{09333AED-0A28-5E9D-BD38-475029FF9B00}"/>
                  </a:ext>
                </a:extLst>
              </p:cNvPr>
              <p:cNvSpPr>
                <a:spLocks/>
              </p:cNvSpPr>
              <p:nvPr userDrawn="1"/>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1" name="Freeform 138">
                <a:extLst>
                  <a:ext uri="{FF2B5EF4-FFF2-40B4-BE49-F238E27FC236}">
                    <a16:creationId xmlns:a16="http://schemas.microsoft.com/office/drawing/2014/main" id="{F4959E3C-F1C6-BCDC-1574-BBB3E08BB8F1}"/>
                  </a:ext>
                </a:extLst>
              </p:cNvPr>
              <p:cNvSpPr>
                <a:spLocks/>
              </p:cNvSpPr>
              <p:nvPr userDrawn="1"/>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2" name="Freeform 139">
                <a:extLst>
                  <a:ext uri="{FF2B5EF4-FFF2-40B4-BE49-F238E27FC236}">
                    <a16:creationId xmlns:a16="http://schemas.microsoft.com/office/drawing/2014/main" id="{92D4D8D9-04DD-173C-6AF8-D68FE5AE8A1C}"/>
                  </a:ext>
                </a:extLst>
              </p:cNvPr>
              <p:cNvSpPr>
                <a:spLocks noEditPoints="1"/>
              </p:cNvSpPr>
              <p:nvPr userDrawn="1"/>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3" name="Freeform 140">
                <a:extLst>
                  <a:ext uri="{FF2B5EF4-FFF2-40B4-BE49-F238E27FC236}">
                    <a16:creationId xmlns:a16="http://schemas.microsoft.com/office/drawing/2014/main" id="{711ABBD7-619C-E5D0-9EC3-11C48C579DE9}"/>
                  </a:ext>
                </a:extLst>
              </p:cNvPr>
              <p:cNvSpPr>
                <a:spLocks noEditPoints="1"/>
              </p:cNvSpPr>
              <p:nvPr userDrawn="1"/>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4" name="Freeform 141">
                <a:extLst>
                  <a:ext uri="{FF2B5EF4-FFF2-40B4-BE49-F238E27FC236}">
                    <a16:creationId xmlns:a16="http://schemas.microsoft.com/office/drawing/2014/main" id="{DA73B8B9-3BE7-AEE0-EBD7-E6D974CF6573}"/>
                  </a:ext>
                </a:extLst>
              </p:cNvPr>
              <p:cNvSpPr>
                <a:spLocks/>
              </p:cNvSpPr>
              <p:nvPr userDrawn="1"/>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5" name="Freeform 142">
                <a:extLst>
                  <a:ext uri="{FF2B5EF4-FFF2-40B4-BE49-F238E27FC236}">
                    <a16:creationId xmlns:a16="http://schemas.microsoft.com/office/drawing/2014/main" id="{51366FC2-34FD-F73E-F4F8-C27FC8202D95}"/>
                  </a:ext>
                </a:extLst>
              </p:cNvPr>
              <p:cNvSpPr>
                <a:spLocks/>
              </p:cNvSpPr>
              <p:nvPr userDrawn="1"/>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6" name="Freeform 143">
                <a:extLst>
                  <a:ext uri="{FF2B5EF4-FFF2-40B4-BE49-F238E27FC236}">
                    <a16:creationId xmlns:a16="http://schemas.microsoft.com/office/drawing/2014/main" id="{25FF5204-425C-CA05-C089-0E3206578909}"/>
                  </a:ext>
                </a:extLst>
              </p:cNvPr>
              <p:cNvSpPr>
                <a:spLocks/>
              </p:cNvSpPr>
              <p:nvPr userDrawn="1"/>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7" name="Freeform 144">
                <a:extLst>
                  <a:ext uri="{FF2B5EF4-FFF2-40B4-BE49-F238E27FC236}">
                    <a16:creationId xmlns:a16="http://schemas.microsoft.com/office/drawing/2014/main" id="{0779663E-3185-D5A8-C2D0-55E7B2D846F5}"/>
                  </a:ext>
                </a:extLst>
              </p:cNvPr>
              <p:cNvSpPr>
                <a:spLocks/>
              </p:cNvSpPr>
              <p:nvPr userDrawn="1"/>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8" name="Freeform 145">
                <a:extLst>
                  <a:ext uri="{FF2B5EF4-FFF2-40B4-BE49-F238E27FC236}">
                    <a16:creationId xmlns:a16="http://schemas.microsoft.com/office/drawing/2014/main" id="{B55B9235-3888-B852-72D5-3395A3D198D9}"/>
                  </a:ext>
                </a:extLst>
              </p:cNvPr>
              <p:cNvSpPr>
                <a:spLocks/>
              </p:cNvSpPr>
              <p:nvPr userDrawn="1"/>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09" name="Freeform 146">
                <a:extLst>
                  <a:ext uri="{FF2B5EF4-FFF2-40B4-BE49-F238E27FC236}">
                    <a16:creationId xmlns:a16="http://schemas.microsoft.com/office/drawing/2014/main" id="{FA95BCB8-861B-3299-2E09-28FD1163F2D7}"/>
                  </a:ext>
                </a:extLst>
              </p:cNvPr>
              <p:cNvSpPr>
                <a:spLocks/>
              </p:cNvSpPr>
              <p:nvPr userDrawn="1"/>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0" name="Freeform 147">
                <a:extLst>
                  <a:ext uri="{FF2B5EF4-FFF2-40B4-BE49-F238E27FC236}">
                    <a16:creationId xmlns:a16="http://schemas.microsoft.com/office/drawing/2014/main" id="{7926F923-B511-EEE9-C582-11761ED53C27}"/>
                  </a:ext>
                </a:extLst>
              </p:cNvPr>
              <p:cNvSpPr>
                <a:spLocks/>
              </p:cNvSpPr>
              <p:nvPr userDrawn="1"/>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1" name="Freeform 148">
                <a:extLst>
                  <a:ext uri="{FF2B5EF4-FFF2-40B4-BE49-F238E27FC236}">
                    <a16:creationId xmlns:a16="http://schemas.microsoft.com/office/drawing/2014/main" id="{48D4B060-5267-983D-0973-DF8C7664B60B}"/>
                  </a:ext>
                </a:extLst>
              </p:cNvPr>
              <p:cNvSpPr>
                <a:spLocks/>
              </p:cNvSpPr>
              <p:nvPr userDrawn="1"/>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2" name="Freeform 149">
                <a:extLst>
                  <a:ext uri="{FF2B5EF4-FFF2-40B4-BE49-F238E27FC236}">
                    <a16:creationId xmlns:a16="http://schemas.microsoft.com/office/drawing/2014/main" id="{1E676AC5-BA56-ABCC-8AB6-BCD62DA218E4}"/>
                  </a:ext>
                </a:extLst>
              </p:cNvPr>
              <p:cNvSpPr>
                <a:spLocks/>
              </p:cNvSpPr>
              <p:nvPr userDrawn="1"/>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3" name="Freeform 150">
                <a:extLst>
                  <a:ext uri="{FF2B5EF4-FFF2-40B4-BE49-F238E27FC236}">
                    <a16:creationId xmlns:a16="http://schemas.microsoft.com/office/drawing/2014/main" id="{13361051-96CC-7EEA-77A4-1E8F538EC8A4}"/>
                  </a:ext>
                </a:extLst>
              </p:cNvPr>
              <p:cNvSpPr>
                <a:spLocks/>
              </p:cNvSpPr>
              <p:nvPr userDrawn="1"/>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4" name="Freeform 151">
                <a:extLst>
                  <a:ext uri="{FF2B5EF4-FFF2-40B4-BE49-F238E27FC236}">
                    <a16:creationId xmlns:a16="http://schemas.microsoft.com/office/drawing/2014/main" id="{3AE5D9C1-E68C-9FEA-C142-109BA485039A}"/>
                  </a:ext>
                </a:extLst>
              </p:cNvPr>
              <p:cNvSpPr>
                <a:spLocks/>
              </p:cNvSpPr>
              <p:nvPr userDrawn="1"/>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5" name="Freeform 152">
                <a:extLst>
                  <a:ext uri="{FF2B5EF4-FFF2-40B4-BE49-F238E27FC236}">
                    <a16:creationId xmlns:a16="http://schemas.microsoft.com/office/drawing/2014/main" id="{2DE6BB11-BD99-0ECD-3263-9EDD5E2E1638}"/>
                  </a:ext>
                </a:extLst>
              </p:cNvPr>
              <p:cNvSpPr>
                <a:spLocks/>
              </p:cNvSpPr>
              <p:nvPr userDrawn="1"/>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6" name="Freeform 153">
                <a:extLst>
                  <a:ext uri="{FF2B5EF4-FFF2-40B4-BE49-F238E27FC236}">
                    <a16:creationId xmlns:a16="http://schemas.microsoft.com/office/drawing/2014/main" id="{96EDFEAA-FE8C-BB84-8D60-04B8E5A8988E}"/>
                  </a:ext>
                </a:extLst>
              </p:cNvPr>
              <p:cNvSpPr>
                <a:spLocks noEditPoints="1"/>
              </p:cNvSpPr>
              <p:nvPr userDrawn="1"/>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7" name="Freeform 154">
                <a:extLst>
                  <a:ext uri="{FF2B5EF4-FFF2-40B4-BE49-F238E27FC236}">
                    <a16:creationId xmlns:a16="http://schemas.microsoft.com/office/drawing/2014/main" id="{A1623547-836A-C055-A939-420A4CE83644}"/>
                  </a:ext>
                </a:extLst>
              </p:cNvPr>
              <p:cNvSpPr>
                <a:spLocks noEditPoints="1"/>
              </p:cNvSpPr>
              <p:nvPr userDrawn="1"/>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8" name="Freeform 155">
                <a:extLst>
                  <a:ext uri="{FF2B5EF4-FFF2-40B4-BE49-F238E27FC236}">
                    <a16:creationId xmlns:a16="http://schemas.microsoft.com/office/drawing/2014/main" id="{D4B07757-9663-8F7C-2734-92980A39FD22}"/>
                  </a:ext>
                </a:extLst>
              </p:cNvPr>
              <p:cNvSpPr>
                <a:spLocks/>
              </p:cNvSpPr>
              <p:nvPr userDrawn="1"/>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19" name="Freeform 156">
                <a:extLst>
                  <a:ext uri="{FF2B5EF4-FFF2-40B4-BE49-F238E27FC236}">
                    <a16:creationId xmlns:a16="http://schemas.microsoft.com/office/drawing/2014/main" id="{E383C36C-EDA9-C3D5-0FC3-CEC2C7F2C4A7}"/>
                  </a:ext>
                </a:extLst>
              </p:cNvPr>
              <p:cNvSpPr>
                <a:spLocks/>
              </p:cNvSpPr>
              <p:nvPr userDrawn="1"/>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0" name="Freeform 157">
                <a:extLst>
                  <a:ext uri="{FF2B5EF4-FFF2-40B4-BE49-F238E27FC236}">
                    <a16:creationId xmlns:a16="http://schemas.microsoft.com/office/drawing/2014/main" id="{9E2D5387-FEE2-2527-4AB8-4B589EA4ECB7}"/>
                  </a:ext>
                </a:extLst>
              </p:cNvPr>
              <p:cNvSpPr>
                <a:spLocks/>
              </p:cNvSpPr>
              <p:nvPr userDrawn="1"/>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1" name="Freeform 158">
                <a:extLst>
                  <a:ext uri="{FF2B5EF4-FFF2-40B4-BE49-F238E27FC236}">
                    <a16:creationId xmlns:a16="http://schemas.microsoft.com/office/drawing/2014/main" id="{6D0CC624-5F5D-028F-9071-94AE32DFD2BC}"/>
                  </a:ext>
                </a:extLst>
              </p:cNvPr>
              <p:cNvSpPr>
                <a:spLocks/>
              </p:cNvSpPr>
              <p:nvPr userDrawn="1"/>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2" name="Freeform 159">
                <a:extLst>
                  <a:ext uri="{FF2B5EF4-FFF2-40B4-BE49-F238E27FC236}">
                    <a16:creationId xmlns:a16="http://schemas.microsoft.com/office/drawing/2014/main" id="{5E711631-D4E1-0F58-5BFE-BE0E46AD9048}"/>
                  </a:ext>
                </a:extLst>
              </p:cNvPr>
              <p:cNvSpPr>
                <a:spLocks/>
              </p:cNvSpPr>
              <p:nvPr userDrawn="1"/>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3" name="Freeform 160">
                <a:extLst>
                  <a:ext uri="{FF2B5EF4-FFF2-40B4-BE49-F238E27FC236}">
                    <a16:creationId xmlns:a16="http://schemas.microsoft.com/office/drawing/2014/main" id="{0150BCC9-89AD-47F5-2990-FAE95BB9FCBA}"/>
                  </a:ext>
                </a:extLst>
              </p:cNvPr>
              <p:cNvSpPr>
                <a:spLocks/>
              </p:cNvSpPr>
              <p:nvPr userDrawn="1"/>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4" name="Freeform 161">
                <a:extLst>
                  <a:ext uri="{FF2B5EF4-FFF2-40B4-BE49-F238E27FC236}">
                    <a16:creationId xmlns:a16="http://schemas.microsoft.com/office/drawing/2014/main" id="{07584B6D-0F99-C292-35AF-0F4196AE926D}"/>
                  </a:ext>
                </a:extLst>
              </p:cNvPr>
              <p:cNvSpPr>
                <a:spLocks/>
              </p:cNvSpPr>
              <p:nvPr userDrawn="1"/>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5" name="Freeform 162">
                <a:extLst>
                  <a:ext uri="{FF2B5EF4-FFF2-40B4-BE49-F238E27FC236}">
                    <a16:creationId xmlns:a16="http://schemas.microsoft.com/office/drawing/2014/main" id="{DA62C272-BC60-1E0F-D4C4-A15D93851ECD}"/>
                  </a:ext>
                </a:extLst>
              </p:cNvPr>
              <p:cNvSpPr>
                <a:spLocks noEditPoints="1"/>
              </p:cNvSpPr>
              <p:nvPr userDrawn="1"/>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6" name="Freeform 163">
                <a:extLst>
                  <a:ext uri="{FF2B5EF4-FFF2-40B4-BE49-F238E27FC236}">
                    <a16:creationId xmlns:a16="http://schemas.microsoft.com/office/drawing/2014/main" id="{FFA5F2AC-C183-86BF-BFC3-CD8407DE5CFA}"/>
                  </a:ext>
                </a:extLst>
              </p:cNvPr>
              <p:cNvSpPr>
                <a:spLocks noEditPoints="1"/>
              </p:cNvSpPr>
              <p:nvPr userDrawn="1"/>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7" name="Freeform 164">
                <a:extLst>
                  <a:ext uri="{FF2B5EF4-FFF2-40B4-BE49-F238E27FC236}">
                    <a16:creationId xmlns:a16="http://schemas.microsoft.com/office/drawing/2014/main" id="{A02FC184-FE04-FF74-4A81-24200D636968}"/>
                  </a:ext>
                </a:extLst>
              </p:cNvPr>
              <p:cNvSpPr>
                <a:spLocks/>
              </p:cNvSpPr>
              <p:nvPr userDrawn="1"/>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8" name="Freeform 165">
                <a:extLst>
                  <a:ext uri="{FF2B5EF4-FFF2-40B4-BE49-F238E27FC236}">
                    <a16:creationId xmlns:a16="http://schemas.microsoft.com/office/drawing/2014/main" id="{B2850107-C9F2-4C4C-9DBE-8EC891295B6A}"/>
                  </a:ext>
                </a:extLst>
              </p:cNvPr>
              <p:cNvSpPr>
                <a:spLocks/>
              </p:cNvSpPr>
              <p:nvPr userDrawn="1"/>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29" name="Freeform 166">
                <a:extLst>
                  <a:ext uri="{FF2B5EF4-FFF2-40B4-BE49-F238E27FC236}">
                    <a16:creationId xmlns:a16="http://schemas.microsoft.com/office/drawing/2014/main" id="{91B23DEC-B597-3A54-374F-E83AC814F689}"/>
                  </a:ext>
                </a:extLst>
              </p:cNvPr>
              <p:cNvSpPr>
                <a:spLocks/>
              </p:cNvSpPr>
              <p:nvPr userDrawn="1"/>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0" name="Freeform 167">
                <a:extLst>
                  <a:ext uri="{FF2B5EF4-FFF2-40B4-BE49-F238E27FC236}">
                    <a16:creationId xmlns:a16="http://schemas.microsoft.com/office/drawing/2014/main" id="{4DADA66B-EB41-D57A-7F8E-B67E963E0F87}"/>
                  </a:ext>
                </a:extLst>
              </p:cNvPr>
              <p:cNvSpPr>
                <a:spLocks/>
              </p:cNvSpPr>
              <p:nvPr userDrawn="1"/>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1" name="Freeform 168">
                <a:extLst>
                  <a:ext uri="{FF2B5EF4-FFF2-40B4-BE49-F238E27FC236}">
                    <a16:creationId xmlns:a16="http://schemas.microsoft.com/office/drawing/2014/main" id="{8EB2F399-4275-0B63-DE17-6DF186658D5D}"/>
                  </a:ext>
                </a:extLst>
              </p:cNvPr>
              <p:cNvSpPr>
                <a:spLocks/>
              </p:cNvSpPr>
              <p:nvPr userDrawn="1"/>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2" name="Freeform 169">
                <a:extLst>
                  <a:ext uri="{FF2B5EF4-FFF2-40B4-BE49-F238E27FC236}">
                    <a16:creationId xmlns:a16="http://schemas.microsoft.com/office/drawing/2014/main" id="{27739403-CA57-742A-98CB-01FA86D46445}"/>
                  </a:ext>
                </a:extLst>
              </p:cNvPr>
              <p:cNvSpPr>
                <a:spLocks/>
              </p:cNvSpPr>
              <p:nvPr userDrawn="1"/>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3" name="Freeform 170">
                <a:extLst>
                  <a:ext uri="{FF2B5EF4-FFF2-40B4-BE49-F238E27FC236}">
                    <a16:creationId xmlns:a16="http://schemas.microsoft.com/office/drawing/2014/main" id="{7035A8D5-5561-F419-4755-5E083C2DD61C}"/>
                  </a:ext>
                </a:extLst>
              </p:cNvPr>
              <p:cNvSpPr>
                <a:spLocks/>
              </p:cNvSpPr>
              <p:nvPr userDrawn="1"/>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4" name="Freeform 171">
                <a:extLst>
                  <a:ext uri="{FF2B5EF4-FFF2-40B4-BE49-F238E27FC236}">
                    <a16:creationId xmlns:a16="http://schemas.microsoft.com/office/drawing/2014/main" id="{595A7C11-35A5-25BC-0D89-C93467FBB9E3}"/>
                  </a:ext>
                </a:extLst>
              </p:cNvPr>
              <p:cNvSpPr>
                <a:spLocks/>
              </p:cNvSpPr>
              <p:nvPr userDrawn="1"/>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5" name="Freeform 172">
                <a:extLst>
                  <a:ext uri="{FF2B5EF4-FFF2-40B4-BE49-F238E27FC236}">
                    <a16:creationId xmlns:a16="http://schemas.microsoft.com/office/drawing/2014/main" id="{6A443D14-8B37-7C87-09E9-7C7C73D92276}"/>
                  </a:ext>
                </a:extLst>
              </p:cNvPr>
              <p:cNvSpPr>
                <a:spLocks/>
              </p:cNvSpPr>
              <p:nvPr userDrawn="1"/>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6" name="Freeform 173">
                <a:extLst>
                  <a:ext uri="{FF2B5EF4-FFF2-40B4-BE49-F238E27FC236}">
                    <a16:creationId xmlns:a16="http://schemas.microsoft.com/office/drawing/2014/main" id="{B27398A8-FB19-64E3-6A4E-92653AAC8BA0}"/>
                  </a:ext>
                </a:extLst>
              </p:cNvPr>
              <p:cNvSpPr>
                <a:spLocks/>
              </p:cNvSpPr>
              <p:nvPr userDrawn="1"/>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7" name="Freeform 174">
                <a:extLst>
                  <a:ext uri="{FF2B5EF4-FFF2-40B4-BE49-F238E27FC236}">
                    <a16:creationId xmlns:a16="http://schemas.microsoft.com/office/drawing/2014/main" id="{B56E1BCD-F1E1-E4F9-DFD7-BC3293EAB2A9}"/>
                  </a:ext>
                </a:extLst>
              </p:cNvPr>
              <p:cNvSpPr>
                <a:spLocks/>
              </p:cNvSpPr>
              <p:nvPr userDrawn="1"/>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8" name="Freeform 175">
                <a:extLst>
                  <a:ext uri="{FF2B5EF4-FFF2-40B4-BE49-F238E27FC236}">
                    <a16:creationId xmlns:a16="http://schemas.microsoft.com/office/drawing/2014/main" id="{5E192D0E-2EE9-3BFD-CCB9-2620C3C6C44E}"/>
                  </a:ext>
                </a:extLst>
              </p:cNvPr>
              <p:cNvSpPr>
                <a:spLocks/>
              </p:cNvSpPr>
              <p:nvPr userDrawn="1"/>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39" name="Freeform 176">
                <a:extLst>
                  <a:ext uri="{FF2B5EF4-FFF2-40B4-BE49-F238E27FC236}">
                    <a16:creationId xmlns:a16="http://schemas.microsoft.com/office/drawing/2014/main" id="{FCD8FE74-5991-DABD-0AB1-16B2E3307305}"/>
                  </a:ext>
                </a:extLst>
              </p:cNvPr>
              <p:cNvSpPr>
                <a:spLocks/>
              </p:cNvSpPr>
              <p:nvPr userDrawn="1"/>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0" name="Freeform 177">
                <a:extLst>
                  <a:ext uri="{FF2B5EF4-FFF2-40B4-BE49-F238E27FC236}">
                    <a16:creationId xmlns:a16="http://schemas.microsoft.com/office/drawing/2014/main" id="{9DD2F2EE-1B59-A4AF-EF91-EE2C94374C6F}"/>
                  </a:ext>
                </a:extLst>
              </p:cNvPr>
              <p:cNvSpPr>
                <a:spLocks/>
              </p:cNvSpPr>
              <p:nvPr userDrawn="1"/>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1" name="Freeform 178">
                <a:extLst>
                  <a:ext uri="{FF2B5EF4-FFF2-40B4-BE49-F238E27FC236}">
                    <a16:creationId xmlns:a16="http://schemas.microsoft.com/office/drawing/2014/main" id="{9C880F5D-7D23-3FEC-E051-A52C1E2A30D6}"/>
                  </a:ext>
                </a:extLst>
              </p:cNvPr>
              <p:cNvSpPr>
                <a:spLocks noEditPoints="1"/>
              </p:cNvSpPr>
              <p:nvPr userDrawn="1"/>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2" name="Freeform 179">
                <a:extLst>
                  <a:ext uri="{FF2B5EF4-FFF2-40B4-BE49-F238E27FC236}">
                    <a16:creationId xmlns:a16="http://schemas.microsoft.com/office/drawing/2014/main" id="{D090B225-B989-6448-4454-790E160E81BD}"/>
                  </a:ext>
                </a:extLst>
              </p:cNvPr>
              <p:cNvSpPr>
                <a:spLocks noEditPoints="1"/>
              </p:cNvSpPr>
              <p:nvPr userDrawn="1"/>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3" name="Freeform 180">
                <a:extLst>
                  <a:ext uri="{FF2B5EF4-FFF2-40B4-BE49-F238E27FC236}">
                    <a16:creationId xmlns:a16="http://schemas.microsoft.com/office/drawing/2014/main" id="{B14CC76B-B8F6-60B8-5596-934090B88EE0}"/>
                  </a:ext>
                </a:extLst>
              </p:cNvPr>
              <p:cNvSpPr>
                <a:spLocks/>
              </p:cNvSpPr>
              <p:nvPr userDrawn="1"/>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4" name="Freeform 181">
                <a:extLst>
                  <a:ext uri="{FF2B5EF4-FFF2-40B4-BE49-F238E27FC236}">
                    <a16:creationId xmlns:a16="http://schemas.microsoft.com/office/drawing/2014/main" id="{FB71224D-C97E-EC83-00A5-53C673A77378}"/>
                  </a:ext>
                </a:extLst>
              </p:cNvPr>
              <p:cNvSpPr>
                <a:spLocks/>
              </p:cNvSpPr>
              <p:nvPr userDrawn="1"/>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5" name="Freeform 182">
                <a:extLst>
                  <a:ext uri="{FF2B5EF4-FFF2-40B4-BE49-F238E27FC236}">
                    <a16:creationId xmlns:a16="http://schemas.microsoft.com/office/drawing/2014/main" id="{CE31F966-8CA7-F06E-0748-D4E46B89C650}"/>
                  </a:ext>
                </a:extLst>
              </p:cNvPr>
              <p:cNvSpPr>
                <a:spLocks noEditPoints="1"/>
              </p:cNvSpPr>
              <p:nvPr userDrawn="1"/>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6" name="Freeform 183">
                <a:extLst>
                  <a:ext uri="{FF2B5EF4-FFF2-40B4-BE49-F238E27FC236}">
                    <a16:creationId xmlns:a16="http://schemas.microsoft.com/office/drawing/2014/main" id="{AA55D2BC-4330-44AB-E6D9-D978657580EF}"/>
                  </a:ext>
                </a:extLst>
              </p:cNvPr>
              <p:cNvSpPr>
                <a:spLocks noEditPoints="1"/>
              </p:cNvSpPr>
              <p:nvPr userDrawn="1"/>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7" name="Freeform 184">
                <a:extLst>
                  <a:ext uri="{FF2B5EF4-FFF2-40B4-BE49-F238E27FC236}">
                    <a16:creationId xmlns:a16="http://schemas.microsoft.com/office/drawing/2014/main" id="{8E127AE4-48EB-2253-C9D8-DF8908B84BE2}"/>
                  </a:ext>
                </a:extLst>
              </p:cNvPr>
              <p:cNvSpPr>
                <a:spLocks noEditPoints="1"/>
              </p:cNvSpPr>
              <p:nvPr userDrawn="1"/>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8" name="Freeform 185">
                <a:extLst>
                  <a:ext uri="{FF2B5EF4-FFF2-40B4-BE49-F238E27FC236}">
                    <a16:creationId xmlns:a16="http://schemas.microsoft.com/office/drawing/2014/main" id="{88DE65B3-7C97-02B3-8172-7BA3BC04916A}"/>
                  </a:ext>
                </a:extLst>
              </p:cNvPr>
              <p:cNvSpPr>
                <a:spLocks noEditPoints="1"/>
              </p:cNvSpPr>
              <p:nvPr userDrawn="1"/>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49" name="Freeform 186">
                <a:extLst>
                  <a:ext uri="{FF2B5EF4-FFF2-40B4-BE49-F238E27FC236}">
                    <a16:creationId xmlns:a16="http://schemas.microsoft.com/office/drawing/2014/main" id="{C42FFFA8-05C3-13F3-6D04-EE7B47DB7D19}"/>
                  </a:ext>
                </a:extLst>
              </p:cNvPr>
              <p:cNvSpPr>
                <a:spLocks/>
              </p:cNvSpPr>
              <p:nvPr userDrawn="1"/>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0" name="Freeform 187">
                <a:extLst>
                  <a:ext uri="{FF2B5EF4-FFF2-40B4-BE49-F238E27FC236}">
                    <a16:creationId xmlns:a16="http://schemas.microsoft.com/office/drawing/2014/main" id="{C644D912-D4BC-A61F-3190-0E6B7365BB88}"/>
                  </a:ext>
                </a:extLst>
              </p:cNvPr>
              <p:cNvSpPr>
                <a:spLocks/>
              </p:cNvSpPr>
              <p:nvPr userDrawn="1"/>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1" name="Freeform 188">
                <a:extLst>
                  <a:ext uri="{FF2B5EF4-FFF2-40B4-BE49-F238E27FC236}">
                    <a16:creationId xmlns:a16="http://schemas.microsoft.com/office/drawing/2014/main" id="{2E7CBCD1-FC3A-D954-ADE4-997BA817621F}"/>
                  </a:ext>
                </a:extLst>
              </p:cNvPr>
              <p:cNvSpPr>
                <a:spLocks noEditPoints="1"/>
              </p:cNvSpPr>
              <p:nvPr userDrawn="1"/>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2" name="Freeform 189">
                <a:extLst>
                  <a:ext uri="{FF2B5EF4-FFF2-40B4-BE49-F238E27FC236}">
                    <a16:creationId xmlns:a16="http://schemas.microsoft.com/office/drawing/2014/main" id="{D0567911-8D0E-C1A0-12ED-86581880BD08}"/>
                  </a:ext>
                </a:extLst>
              </p:cNvPr>
              <p:cNvSpPr>
                <a:spLocks noEditPoints="1"/>
              </p:cNvSpPr>
              <p:nvPr userDrawn="1"/>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3" name="Freeform 190">
                <a:extLst>
                  <a:ext uri="{FF2B5EF4-FFF2-40B4-BE49-F238E27FC236}">
                    <a16:creationId xmlns:a16="http://schemas.microsoft.com/office/drawing/2014/main" id="{96FDAF76-6634-99C9-5CC6-C441AC776FB3}"/>
                  </a:ext>
                </a:extLst>
              </p:cNvPr>
              <p:cNvSpPr>
                <a:spLocks/>
              </p:cNvSpPr>
              <p:nvPr userDrawn="1"/>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4" name="Freeform 191">
                <a:extLst>
                  <a:ext uri="{FF2B5EF4-FFF2-40B4-BE49-F238E27FC236}">
                    <a16:creationId xmlns:a16="http://schemas.microsoft.com/office/drawing/2014/main" id="{9ED3163F-0D26-C88A-2EB7-F93A6CF24C5C}"/>
                  </a:ext>
                </a:extLst>
              </p:cNvPr>
              <p:cNvSpPr>
                <a:spLocks/>
              </p:cNvSpPr>
              <p:nvPr userDrawn="1"/>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5" name="Freeform 192">
                <a:extLst>
                  <a:ext uri="{FF2B5EF4-FFF2-40B4-BE49-F238E27FC236}">
                    <a16:creationId xmlns:a16="http://schemas.microsoft.com/office/drawing/2014/main" id="{538B7200-A51F-6609-3586-EA56554654DC}"/>
                  </a:ext>
                </a:extLst>
              </p:cNvPr>
              <p:cNvSpPr>
                <a:spLocks/>
              </p:cNvSpPr>
              <p:nvPr userDrawn="1"/>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6" name="Freeform 193">
                <a:extLst>
                  <a:ext uri="{FF2B5EF4-FFF2-40B4-BE49-F238E27FC236}">
                    <a16:creationId xmlns:a16="http://schemas.microsoft.com/office/drawing/2014/main" id="{D8721342-2D6D-69D5-BC31-CE89BDCA2C02}"/>
                  </a:ext>
                </a:extLst>
              </p:cNvPr>
              <p:cNvSpPr>
                <a:spLocks/>
              </p:cNvSpPr>
              <p:nvPr userDrawn="1"/>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7" name="Freeform 194">
                <a:extLst>
                  <a:ext uri="{FF2B5EF4-FFF2-40B4-BE49-F238E27FC236}">
                    <a16:creationId xmlns:a16="http://schemas.microsoft.com/office/drawing/2014/main" id="{6711FCFE-3709-8749-B8D3-5DC50B1449EC}"/>
                  </a:ext>
                </a:extLst>
              </p:cNvPr>
              <p:cNvSpPr>
                <a:spLocks noEditPoints="1"/>
              </p:cNvSpPr>
              <p:nvPr userDrawn="1"/>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8" name="Freeform 195">
                <a:extLst>
                  <a:ext uri="{FF2B5EF4-FFF2-40B4-BE49-F238E27FC236}">
                    <a16:creationId xmlns:a16="http://schemas.microsoft.com/office/drawing/2014/main" id="{C546E17E-FF12-33D3-B2E9-D49116A74ECB}"/>
                  </a:ext>
                </a:extLst>
              </p:cNvPr>
              <p:cNvSpPr>
                <a:spLocks noEditPoints="1"/>
              </p:cNvSpPr>
              <p:nvPr userDrawn="1"/>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59" name="Freeform 196">
                <a:extLst>
                  <a:ext uri="{FF2B5EF4-FFF2-40B4-BE49-F238E27FC236}">
                    <a16:creationId xmlns:a16="http://schemas.microsoft.com/office/drawing/2014/main" id="{B23C6891-47BB-D263-7B24-E7DB6601C92F}"/>
                  </a:ext>
                </a:extLst>
              </p:cNvPr>
              <p:cNvSpPr>
                <a:spLocks noEditPoints="1"/>
              </p:cNvSpPr>
              <p:nvPr userDrawn="1"/>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0" name="Freeform 197">
                <a:extLst>
                  <a:ext uri="{FF2B5EF4-FFF2-40B4-BE49-F238E27FC236}">
                    <a16:creationId xmlns:a16="http://schemas.microsoft.com/office/drawing/2014/main" id="{546082A8-F614-5B85-F6DE-C43962A3A961}"/>
                  </a:ext>
                </a:extLst>
              </p:cNvPr>
              <p:cNvSpPr>
                <a:spLocks noEditPoints="1"/>
              </p:cNvSpPr>
              <p:nvPr userDrawn="1"/>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1" name="Freeform 198">
                <a:extLst>
                  <a:ext uri="{FF2B5EF4-FFF2-40B4-BE49-F238E27FC236}">
                    <a16:creationId xmlns:a16="http://schemas.microsoft.com/office/drawing/2014/main" id="{BAECF22C-7DAA-A9A1-6E0A-8F302D35C935}"/>
                  </a:ext>
                </a:extLst>
              </p:cNvPr>
              <p:cNvSpPr>
                <a:spLocks noEditPoints="1"/>
              </p:cNvSpPr>
              <p:nvPr userDrawn="1"/>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2" name="Freeform 199">
                <a:extLst>
                  <a:ext uri="{FF2B5EF4-FFF2-40B4-BE49-F238E27FC236}">
                    <a16:creationId xmlns:a16="http://schemas.microsoft.com/office/drawing/2014/main" id="{423810DF-31EE-C5EB-D4D5-C3202D1B5594}"/>
                  </a:ext>
                </a:extLst>
              </p:cNvPr>
              <p:cNvSpPr>
                <a:spLocks noEditPoints="1"/>
              </p:cNvSpPr>
              <p:nvPr userDrawn="1"/>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3" name="Freeform 200">
                <a:extLst>
                  <a:ext uri="{FF2B5EF4-FFF2-40B4-BE49-F238E27FC236}">
                    <a16:creationId xmlns:a16="http://schemas.microsoft.com/office/drawing/2014/main" id="{AB7E3196-4E23-08E9-3D5D-F419A791E985}"/>
                  </a:ext>
                </a:extLst>
              </p:cNvPr>
              <p:cNvSpPr>
                <a:spLocks/>
              </p:cNvSpPr>
              <p:nvPr userDrawn="1"/>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4" name="Freeform 201">
                <a:extLst>
                  <a:ext uri="{FF2B5EF4-FFF2-40B4-BE49-F238E27FC236}">
                    <a16:creationId xmlns:a16="http://schemas.microsoft.com/office/drawing/2014/main" id="{488ADDD2-69A0-D668-E8C2-51819A833446}"/>
                  </a:ext>
                </a:extLst>
              </p:cNvPr>
              <p:cNvSpPr>
                <a:spLocks/>
              </p:cNvSpPr>
              <p:nvPr userDrawn="1"/>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5" name="Freeform 202">
                <a:extLst>
                  <a:ext uri="{FF2B5EF4-FFF2-40B4-BE49-F238E27FC236}">
                    <a16:creationId xmlns:a16="http://schemas.microsoft.com/office/drawing/2014/main" id="{2576960D-2914-7E27-D133-1206C4733A06}"/>
                  </a:ext>
                </a:extLst>
              </p:cNvPr>
              <p:cNvSpPr>
                <a:spLocks noEditPoints="1"/>
              </p:cNvSpPr>
              <p:nvPr userDrawn="1"/>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6" name="Freeform 203">
                <a:extLst>
                  <a:ext uri="{FF2B5EF4-FFF2-40B4-BE49-F238E27FC236}">
                    <a16:creationId xmlns:a16="http://schemas.microsoft.com/office/drawing/2014/main" id="{FE6F2EB0-1963-F1F5-86E1-EDB25A799295}"/>
                  </a:ext>
                </a:extLst>
              </p:cNvPr>
              <p:cNvSpPr>
                <a:spLocks noEditPoints="1"/>
              </p:cNvSpPr>
              <p:nvPr userDrawn="1"/>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867" name="Freeform 204">
                <a:extLst>
                  <a:ext uri="{FF2B5EF4-FFF2-40B4-BE49-F238E27FC236}">
                    <a16:creationId xmlns:a16="http://schemas.microsoft.com/office/drawing/2014/main" id="{1C6E0839-A7FB-0E88-B5CC-174E30B91EFB}"/>
                  </a:ext>
                </a:extLst>
              </p:cNvPr>
              <p:cNvSpPr>
                <a:spLocks noEditPoints="1"/>
              </p:cNvSpPr>
              <p:nvPr userDrawn="1"/>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grpSp>
        <p:sp>
          <p:nvSpPr>
            <p:cNvPr id="512" name="Freeform 206">
              <a:extLst>
                <a:ext uri="{FF2B5EF4-FFF2-40B4-BE49-F238E27FC236}">
                  <a16:creationId xmlns:a16="http://schemas.microsoft.com/office/drawing/2014/main" id="{C29B46AA-BBA2-1855-8D3B-5D21E4312551}"/>
                </a:ext>
              </a:extLst>
            </p:cNvPr>
            <p:cNvSpPr>
              <a:spLocks noEditPoints="1"/>
            </p:cNvSpPr>
            <p:nvPr userDrawn="1"/>
          </p:nvSpPr>
          <p:spPr bwMode="auto">
            <a:xfrm>
              <a:off x="8855504" y="4014684"/>
              <a:ext cx="1381439" cy="652105"/>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3" name="Freeform 207">
              <a:extLst>
                <a:ext uri="{FF2B5EF4-FFF2-40B4-BE49-F238E27FC236}">
                  <a16:creationId xmlns:a16="http://schemas.microsoft.com/office/drawing/2014/main" id="{A3381E4D-2609-00E7-A9CC-FCE06043F96F}"/>
                </a:ext>
              </a:extLst>
            </p:cNvPr>
            <p:cNvSpPr>
              <a:spLocks noEditPoints="1"/>
            </p:cNvSpPr>
            <p:nvPr userDrawn="1"/>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4" name="Freeform 208">
              <a:extLst>
                <a:ext uri="{FF2B5EF4-FFF2-40B4-BE49-F238E27FC236}">
                  <a16:creationId xmlns:a16="http://schemas.microsoft.com/office/drawing/2014/main" id="{ECE5A4BE-5292-6312-ED91-998F2D662083}"/>
                </a:ext>
              </a:extLst>
            </p:cNvPr>
            <p:cNvSpPr>
              <a:spLocks noEditPoints="1"/>
            </p:cNvSpPr>
            <p:nvPr userDrawn="1"/>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5" name="Freeform 209">
              <a:extLst>
                <a:ext uri="{FF2B5EF4-FFF2-40B4-BE49-F238E27FC236}">
                  <a16:creationId xmlns:a16="http://schemas.microsoft.com/office/drawing/2014/main" id="{CBE1FE77-8BF1-0A92-6A34-D08945361E9F}"/>
                </a:ext>
              </a:extLst>
            </p:cNvPr>
            <p:cNvSpPr>
              <a:spLocks noEditPoints="1"/>
            </p:cNvSpPr>
            <p:nvPr userDrawn="1"/>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6" name="Freeform 210">
              <a:extLst>
                <a:ext uri="{FF2B5EF4-FFF2-40B4-BE49-F238E27FC236}">
                  <a16:creationId xmlns:a16="http://schemas.microsoft.com/office/drawing/2014/main" id="{2D14DD13-4CC5-52EF-5E58-30032AE28D03}"/>
                </a:ext>
              </a:extLst>
            </p:cNvPr>
            <p:cNvSpPr>
              <a:spLocks noEditPoints="1"/>
            </p:cNvSpPr>
            <p:nvPr userDrawn="1"/>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rgbClr val="0048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7" name="Freeform 211">
              <a:extLst>
                <a:ext uri="{FF2B5EF4-FFF2-40B4-BE49-F238E27FC236}">
                  <a16:creationId xmlns:a16="http://schemas.microsoft.com/office/drawing/2014/main" id="{2894967B-2FEC-C5A6-B933-46C78ADEC885}"/>
                </a:ext>
              </a:extLst>
            </p:cNvPr>
            <p:cNvSpPr>
              <a:spLocks/>
            </p:cNvSpPr>
            <p:nvPr userDrawn="1"/>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8" name="Freeform 212">
              <a:extLst>
                <a:ext uri="{FF2B5EF4-FFF2-40B4-BE49-F238E27FC236}">
                  <a16:creationId xmlns:a16="http://schemas.microsoft.com/office/drawing/2014/main" id="{8DB126FA-B5AB-7809-C631-0551D2690652}"/>
                </a:ext>
              </a:extLst>
            </p:cNvPr>
            <p:cNvSpPr>
              <a:spLocks/>
            </p:cNvSpPr>
            <p:nvPr userDrawn="1"/>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19" name="Freeform 213">
              <a:extLst>
                <a:ext uri="{FF2B5EF4-FFF2-40B4-BE49-F238E27FC236}">
                  <a16:creationId xmlns:a16="http://schemas.microsoft.com/office/drawing/2014/main" id="{0F5D9BD8-021E-D896-11C5-ED89F3B41C04}"/>
                </a:ext>
              </a:extLst>
            </p:cNvPr>
            <p:cNvSpPr>
              <a:spLocks/>
            </p:cNvSpPr>
            <p:nvPr userDrawn="1"/>
          </p:nvSpPr>
          <p:spPr bwMode="auto">
            <a:xfrm>
              <a:off x="9444726" y="3376951"/>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0" name="Freeform 214">
              <a:extLst>
                <a:ext uri="{FF2B5EF4-FFF2-40B4-BE49-F238E27FC236}">
                  <a16:creationId xmlns:a16="http://schemas.microsoft.com/office/drawing/2014/main" id="{6F2F8D34-4DD7-82CD-2F09-2D373D2AAE6E}"/>
                </a:ext>
              </a:extLst>
            </p:cNvPr>
            <p:cNvSpPr>
              <a:spLocks/>
            </p:cNvSpPr>
            <p:nvPr userDrawn="1"/>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1" name="Freeform 215">
              <a:extLst>
                <a:ext uri="{FF2B5EF4-FFF2-40B4-BE49-F238E27FC236}">
                  <a16:creationId xmlns:a16="http://schemas.microsoft.com/office/drawing/2014/main" id="{5B470304-2BCB-27B8-FA48-FA2936E761A4}"/>
                </a:ext>
              </a:extLst>
            </p:cNvPr>
            <p:cNvSpPr>
              <a:spLocks/>
            </p:cNvSpPr>
            <p:nvPr userDrawn="1"/>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2" name="Freeform 216">
              <a:extLst>
                <a:ext uri="{FF2B5EF4-FFF2-40B4-BE49-F238E27FC236}">
                  <a16:creationId xmlns:a16="http://schemas.microsoft.com/office/drawing/2014/main" id="{F4B3C6E5-3E53-E0A5-87F4-C2648167F407}"/>
                </a:ext>
              </a:extLst>
            </p:cNvPr>
            <p:cNvSpPr>
              <a:spLocks noEditPoints="1"/>
            </p:cNvSpPr>
            <p:nvPr userDrawn="1"/>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3" name="Freeform 217">
              <a:extLst>
                <a:ext uri="{FF2B5EF4-FFF2-40B4-BE49-F238E27FC236}">
                  <a16:creationId xmlns:a16="http://schemas.microsoft.com/office/drawing/2014/main" id="{5FB6BF9E-2584-4753-DBED-ED5B0C1A9170}"/>
                </a:ext>
              </a:extLst>
            </p:cNvPr>
            <p:cNvSpPr>
              <a:spLocks noEditPoints="1"/>
            </p:cNvSpPr>
            <p:nvPr userDrawn="1"/>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4" name="Freeform 218">
              <a:extLst>
                <a:ext uri="{FF2B5EF4-FFF2-40B4-BE49-F238E27FC236}">
                  <a16:creationId xmlns:a16="http://schemas.microsoft.com/office/drawing/2014/main" id="{973E7239-4C9B-81B8-C20B-A61EB53BDEB9}"/>
                </a:ext>
              </a:extLst>
            </p:cNvPr>
            <p:cNvSpPr>
              <a:spLocks/>
            </p:cNvSpPr>
            <p:nvPr userDrawn="1"/>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5" name="Freeform 219">
              <a:extLst>
                <a:ext uri="{FF2B5EF4-FFF2-40B4-BE49-F238E27FC236}">
                  <a16:creationId xmlns:a16="http://schemas.microsoft.com/office/drawing/2014/main" id="{12C6F532-032A-413A-C855-E35EEF109630}"/>
                </a:ext>
              </a:extLst>
            </p:cNvPr>
            <p:cNvSpPr>
              <a:spLocks/>
            </p:cNvSpPr>
            <p:nvPr userDrawn="1"/>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6" name="Freeform 220">
              <a:extLst>
                <a:ext uri="{FF2B5EF4-FFF2-40B4-BE49-F238E27FC236}">
                  <a16:creationId xmlns:a16="http://schemas.microsoft.com/office/drawing/2014/main" id="{38C666FB-82F3-1A19-0873-7F245FCBFD39}"/>
                </a:ext>
              </a:extLst>
            </p:cNvPr>
            <p:cNvSpPr>
              <a:spLocks/>
            </p:cNvSpPr>
            <p:nvPr userDrawn="1"/>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7" name="Freeform 221">
              <a:extLst>
                <a:ext uri="{FF2B5EF4-FFF2-40B4-BE49-F238E27FC236}">
                  <a16:creationId xmlns:a16="http://schemas.microsoft.com/office/drawing/2014/main" id="{D6C80737-EFAB-C253-CF64-912D699886AF}"/>
                </a:ext>
              </a:extLst>
            </p:cNvPr>
            <p:cNvSpPr>
              <a:spLocks/>
            </p:cNvSpPr>
            <p:nvPr userDrawn="1"/>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8" name="Freeform 222">
              <a:extLst>
                <a:ext uri="{FF2B5EF4-FFF2-40B4-BE49-F238E27FC236}">
                  <a16:creationId xmlns:a16="http://schemas.microsoft.com/office/drawing/2014/main" id="{F727AE03-FFC5-7A27-D0F2-C3295F2CA51A}"/>
                </a:ext>
              </a:extLst>
            </p:cNvPr>
            <p:cNvSpPr>
              <a:spLocks/>
            </p:cNvSpPr>
            <p:nvPr userDrawn="1"/>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29" name="Freeform 223">
              <a:extLst>
                <a:ext uri="{FF2B5EF4-FFF2-40B4-BE49-F238E27FC236}">
                  <a16:creationId xmlns:a16="http://schemas.microsoft.com/office/drawing/2014/main" id="{DF6C7DCB-A438-829E-C7D8-994CC119BC45}"/>
                </a:ext>
              </a:extLst>
            </p:cNvPr>
            <p:cNvSpPr>
              <a:spLocks/>
            </p:cNvSpPr>
            <p:nvPr userDrawn="1"/>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0" name="Freeform 224">
              <a:extLst>
                <a:ext uri="{FF2B5EF4-FFF2-40B4-BE49-F238E27FC236}">
                  <a16:creationId xmlns:a16="http://schemas.microsoft.com/office/drawing/2014/main" id="{A33F5C56-5B9A-EA58-9196-CDCB3DAEE72A}"/>
                </a:ext>
              </a:extLst>
            </p:cNvPr>
            <p:cNvSpPr>
              <a:spLocks/>
            </p:cNvSpPr>
            <p:nvPr userDrawn="1"/>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1" name="Freeform 225">
              <a:extLst>
                <a:ext uri="{FF2B5EF4-FFF2-40B4-BE49-F238E27FC236}">
                  <a16:creationId xmlns:a16="http://schemas.microsoft.com/office/drawing/2014/main" id="{0DF7785F-79BF-F7D6-0FC8-24475A9F8FD1}"/>
                </a:ext>
              </a:extLst>
            </p:cNvPr>
            <p:cNvSpPr>
              <a:spLocks/>
            </p:cNvSpPr>
            <p:nvPr userDrawn="1"/>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2" name="Freeform 226">
              <a:extLst>
                <a:ext uri="{FF2B5EF4-FFF2-40B4-BE49-F238E27FC236}">
                  <a16:creationId xmlns:a16="http://schemas.microsoft.com/office/drawing/2014/main" id="{52D76976-AA46-9F1F-4D78-5049D63F584D}"/>
                </a:ext>
              </a:extLst>
            </p:cNvPr>
            <p:cNvSpPr>
              <a:spLocks/>
            </p:cNvSpPr>
            <p:nvPr userDrawn="1"/>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3" name="Freeform 227">
              <a:extLst>
                <a:ext uri="{FF2B5EF4-FFF2-40B4-BE49-F238E27FC236}">
                  <a16:creationId xmlns:a16="http://schemas.microsoft.com/office/drawing/2014/main" id="{5037FD08-8053-A37E-F501-76714E18173F}"/>
                </a:ext>
              </a:extLst>
            </p:cNvPr>
            <p:cNvSpPr>
              <a:spLocks/>
            </p:cNvSpPr>
            <p:nvPr userDrawn="1"/>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4" name="Freeform 228">
              <a:extLst>
                <a:ext uri="{FF2B5EF4-FFF2-40B4-BE49-F238E27FC236}">
                  <a16:creationId xmlns:a16="http://schemas.microsoft.com/office/drawing/2014/main" id="{BE55C636-A623-FF66-E779-07A26846C33E}"/>
                </a:ext>
              </a:extLst>
            </p:cNvPr>
            <p:cNvSpPr>
              <a:spLocks noEditPoints="1"/>
            </p:cNvSpPr>
            <p:nvPr userDrawn="1"/>
          </p:nvSpPr>
          <p:spPr bwMode="auto">
            <a:xfrm>
              <a:off x="3773464" y="330205"/>
              <a:ext cx="1834135" cy="14173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5" name="Freeform 229">
              <a:extLst>
                <a:ext uri="{FF2B5EF4-FFF2-40B4-BE49-F238E27FC236}">
                  <a16:creationId xmlns:a16="http://schemas.microsoft.com/office/drawing/2014/main" id="{ADFC78F1-5F42-1E27-2896-76E90FF63CCA}"/>
                </a:ext>
              </a:extLst>
            </p:cNvPr>
            <p:cNvSpPr>
              <a:spLocks noEditPoints="1"/>
            </p:cNvSpPr>
            <p:nvPr userDrawn="1"/>
          </p:nvSpPr>
          <p:spPr bwMode="auto">
            <a:xfrm>
              <a:off x="3773464" y="330205"/>
              <a:ext cx="1834135" cy="141738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6" name="Freeform 230">
              <a:extLst>
                <a:ext uri="{FF2B5EF4-FFF2-40B4-BE49-F238E27FC236}">
                  <a16:creationId xmlns:a16="http://schemas.microsoft.com/office/drawing/2014/main" id="{FBA0CF86-3D7C-40E1-F788-25547E287D00}"/>
                </a:ext>
              </a:extLst>
            </p:cNvPr>
            <p:cNvSpPr>
              <a:spLocks noEditPoints="1"/>
            </p:cNvSpPr>
            <p:nvPr userDrawn="1"/>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7" name="Freeform 231">
              <a:extLst>
                <a:ext uri="{FF2B5EF4-FFF2-40B4-BE49-F238E27FC236}">
                  <a16:creationId xmlns:a16="http://schemas.microsoft.com/office/drawing/2014/main" id="{7EFB73E2-B48A-DC4E-E3C9-EF66958888A9}"/>
                </a:ext>
              </a:extLst>
            </p:cNvPr>
            <p:cNvSpPr>
              <a:spLocks noEditPoints="1"/>
            </p:cNvSpPr>
            <p:nvPr userDrawn="1"/>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8" name="Freeform 232">
              <a:extLst>
                <a:ext uri="{FF2B5EF4-FFF2-40B4-BE49-F238E27FC236}">
                  <a16:creationId xmlns:a16="http://schemas.microsoft.com/office/drawing/2014/main" id="{E31F2C11-2708-5E15-8218-63BA4FA612F3}"/>
                </a:ext>
              </a:extLst>
            </p:cNvPr>
            <p:cNvSpPr>
              <a:spLocks/>
            </p:cNvSpPr>
            <p:nvPr userDrawn="1"/>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39" name="Freeform 233">
              <a:extLst>
                <a:ext uri="{FF2B5EF4-FFF2-40B4-BE49-F238E27FC236}">
                  <a16:creationId xmlns:a16="http://schemas.microsoft.com/office/drawing/2014/main" id="{6AFA6AD8-2CD7-9667-2CBF-B29E3A999D34}"/>
                </a:ext>
              </a:extLst>
            </p:cNvPr>
            <p:cNvSpPr>
              <a:spLocks/>
            </p:cNvSpPr>
            <p:nvPr userDrawn="1"/>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0" name="Freeform 234">
              <a:extLst>
                <a:ext uri="{FF2B5EF4-FFF2-40B4-BE49-F238E27FC236}">
                  <a16:creationId xmlns:a16="http://schemas.microsoft.com/office/drawing/2014/main" id="{BD6559BE-211B-73C7-2C42-D021D9A6DCE2}"/>
                </a:ext>
              </a:extLst>
            </p:cNvPr>
            <p:cNvSpPr>
              <a:spLocks/>
            </p:cNvSpPr>
            <p:nvPr userDrawn="1"/>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1" name="Freeform 235">
              <a:extLst>
                <a:ext uri="{FF2B5EF4-FFF2-40B4-BE49-F238E27FC236}">
                  <a16:creationId xmlns:a16="http://schemas.microsoft.com/office/drawing/2014/main" id="{5E3401B5-D61C-E5C5-21BA-4D27A394EC23}"/>
                </a:ext>
              </a:extLst>
            </p:cNvPr>
            <p:cNvSpPr>
              <a:spLocks/>
            </p:cNvSpPr>
            <p:nvPr userDrawn="1"/>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2" name="Freeform 236">
              <a:extLst>
                <a:ext uri="{FF2B5EF4-FFF2-40B4-BE49-F238E27FC236}">
                  <a16:creationId xmlns:a16="http://schemas.microsoft.com/office/drawing/2014/main" id="{62759AB3-8CAC-55CD-EF80-879184E8E760}"/>
                </a:ext>
              </a:extLst>
            </p:cNvPr>
            <p:cNvSpPr>
              <a:spLocks/>
            </p:cNvSpPr>
            <p:nvPr userDrawn="1"/>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3" name="Freeform 237">
              <a:extLst>
                <a:ext uri="{FF2B5EF4-FFF2-40B4-BE49-F238E27FC236}">
                  <a16:creationId xmlns:a16="http://schemas.microsoft.com/office/drawing/2014/main" id="{CF019F2B-199E-0107-24C8-86C4E7449FB7}"/>
                </a:ext>
              </a:extLst>
            </p:cNvPr>
            <p:cNvSpPr>
              <a:spLocks/>
            </p:cNvSpPr>
            <p:nvPr userDrawn="1"/>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4" name="Freeform 238">
              <a:extLst>
                <a:ext uri="{FF2B5EF4-FFF2-40B4-BE49-F238E27FC236}">
                  <a16:creationId xmlns:a16="http://schemas.microsoft.com/office/drawing/2014/main" id="{6AF34714-154C-9223-BE1A-D8FE97391428}"/>
                </a:ext>
              </a:extLst>
            </p:cNvPr>
            <p:cNvSpPr>
              <a:spLocks/>
            </p:cNvSpPr>
            <p:nvPr userDrawn="1"/>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5" name="Freeform 239">
              <a:extLst>
                <a:ext uri="{FF2B5EF4-FFF2-40B4-BE49-F238E27FC236}">
                  <a16:creationId xmlns:a16="http://schemas.microsoft.com/office/drawing/2014/main" id="{3C7A5933-CC00-4ABB-1919-BEB174DD7DCC}"/>
                </a:ext>
              </a:extLst>
            </p:cNvPr>
            <p:cNvSpPr>
              <a:spLocks/>
            </p:cNvSpPr>
            <p:nvPr userDrawn="1"/>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6" name="Freeform 240">
              <a:extLst>
                <a:ext uri="{FF2B5EF4-FFF2-40B4-BE49-F238E27FC236}">
                  <a16:creationId xmlns:a16="http://schemas.microsoft.com/office/drawing/2014/main" id="{AC35C4DC-4CAE-9436-73C1-CE405916CF90}"/>
                </a:ext>
              </a:extLst>
            </p:cNvPr>
            <p:cNvSpPr>
              <a:spLocks/>
            </p:cNvSpPr>
            <p:nvPr userDrawn="1"/>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7" name="Freeform 241">
              <a:extLst>
                <a:ext uri="{FF2B5EF4-FFF2-40B4-BE49-F238E27FC236}">
                  <a16:creationId xmlns:a16="http://schemas.microsoft.com/office/drawing/2014/main" id="{B0FE4DB6-4572-808F-6BCB-8D0ABD586C33}"/>
                </a:ext>
              </a:extLst>
            </p:cNvPr>
            <p:cNvSpPr>
              <a:spLocks/>
            </p:cNvSpPr>
            <p:nvPr userDrawn="1"/>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8" name="Freeform 242">
              <a:extLst>
                <a:ext uri="{FF2B5EF4-FFF2-40B4-BE49-F238E27FC236}">
                  <a16:creationId xmlns:a16="http://schemas.microsoft.com/office/drawing/2014/main" id="{1AC6EE5B-57C7-67E2-7ABB-CA7B60F52E7C}"/>
                </a:ext>
              </a:extLst>
            </p:cNvPr>
            <p:cNvSpPr>
              <a:spLocks/>
            </p:cNvSpPr>
            <p:nvPr userDrawn="1"/>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49" name="Freeform 243">
              <a:extLst>
                <a:ext uri="{FF2B5EF4-FFF2-40B4-BE49-F238E27FC236}">
                  <a16:creationId xmlns:a16="http://schemas.microsoft.com/office/drawing/2014/main" id="{99B68379-F248-1D74-0048-D19F0EAC90D9}"/>
                </a:ext>
              </a:extLst>
            </p:cNvPr>
            <p:cNvSpPr>
              <a:spLocks/>
            </p:cNvSpPr>
            <p:nvPr userDrawn="1"/>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0" name="Freeform 244">
              <a:extLst>
                <a:ext uri="{FF2B5EF4-FFF2-40B4-BE49-F238E27FC236}">
                  <a16:creationId xmlns:a16="http://schemas.microsoft.com/office/drawing/2014/main" id="{7C85F977-2FF7-FBA4-E882-555E79D7601E}"/>
                </a:ext>
              </a:extLst>
            </p:cNvPr>
            <p:cNvSpPr>
              <a:spLocks noEditPoints="1"/>
            </p:cNvSpPr>
            <p:nvPr userDrawn="1"/>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1" name="Freeform 245">
              <a:extLst>
                <a:ext uri="{FF2B5EF4-FFF2-40B4-BE49-F238E27FC236}">
                  <a16:creationId xmlns:a16="http://schemas.microsoft.com/office/drawing/2014/main" id="{1CDB79B1-C0E7-4A71-F000-250B543F55C8}"/>
                </a:ext>
              </a:extLst>
            </p:cNvPr>
            <p:cNvSpPr>
              <a:spLocks noEditPoints="1"/>
            </p:cNvSpPr>
            <p:nvPr userDrawn="1"/>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2" name="Freeform 246">
              <a:extLst>
                <a:ext uri="{FF2B5EF4-FFF2-40B4-BE49-F238E27FC236}">
                  <a16:creationId xmlns:a16="http://schemas.microsoft.com/office/drawing/2014/main" id="{8557E721-8412-E71A-91EA-8BE01B717624}"/>
                </a:ext>
              </a:extLst>
            </p:cNvPr>
            <p:cNvSpPr>
              <a:spLocks noEditPoints="1"/>
            </p:cNvSpPr>
            <p:nvPr userDrawn="1"/>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3" name="Freeform 247">
              <a:extLst>
                <a:ext uri="{FF2B5EF4-FFF2-40B4-BE49-F238E27FC236}">
                  <a16:creationId xmlns:a16="http://schemas.microsoft.com/office/drawing/2014/main" id="{EE1B306A-71FF-DE5B-A07E-0A5E54480E02}"/>
                </a:ext>
              </a:extLst>
            </p:cNvPr>
            <p:cNvSpPr>
              <a:spLocks noEditPoints="1"/>
            </p:cNvSpPr>
            <p:nvPr userDrawn="1"/>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4" name="Freeform 248">
              <a:extLst>
                <a:ext uri="{FF2B5EF4-FFF2-40B4-BE49-F238E27FC236}">
                  <a16:creationId xmlns:a16="http://schemas.microsoft.com/office/drawing/2014/main" id="{DA727595-5172-35D1-80C5-6D28CC08FA44}"/>
                </a:ext>
              </a:extLst>
            </p:cNvPr>
            <p:cNvSpPr>
              <a:spLocks noEditPoints="1"/>
            </p:cNvSpPr>
            <p:nvPr userDrawn="1"/>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5" name="Freeform 249">
              <a:extLst>
                <a:ext uri="{FF2B5EF4-FFF2-40B4-BE49-F238E27FC236}">
                  <a16:creationId xmlns:a16="http://schemas.microsoft.com/office/drawing/2014/main" id="{866D93DE-AF76-4A33-E3FD-962E8FCA1C29}"/>
                </a:ext>
              </a:extLst>
            </p:cNvPr>
            <p:cNvSpPr>
              <a:spLocks noEditPoints="1"/>
            </p:cNvSpPr>
            <p:nvPr userDrawn="1"/>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6" name="Freeform 250">
              <a:extLst>
                <a:ext uri="{FF2B5EF4-FFF2-40B4-BE49-F238E27FC236}">
                  <a16:creationId xmlns:a16="http://schemas.microsoft.com/office/drawing/2014/main" id="{5ECD9F8E-389A-203C-2518-02DDB6D2FF5E}"/>
                </a:ext>
              </a:extLst>
            </p:cNvPr>
            <p:cNvSpPr>
              <a:spLocks noEditPoints="1"/>
            </p:cNvSpPr>
            <p:nvPr userDrawn="1"/>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7" name="Freeform 251">
              <a:extLst>
                <a:ext uri="{FF2B5EF4-FFF2-40B4-BE49-F238E27FC236}">
                  <a16:creationId xmlns:a16="http://schemas.microsoft.com/office/drawing/2014/main" id="{B4A97633-AFEB-C8B6-6544-2780E3B735D0}"/>
                </a:ext>
              </a:extLst>
            </p:cNvPr>
            <p:cNvSpPr>
              <a:spLocks noEditPoints="1"/>
            </p:cNvSpPr>
            <p:nvPr userDrawn="1"/>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8" name="Freeform 252">
              <a:extLst>
                <a:ext uri="{FF2B5EF4-FFF2-40B4-BE49-F238E27FC236}">
                  <a16:creationId xmlns:a16="http://schemas.microsoft.com/office/drawing/2014/main" id="{3FD58466-3F8E-61DE-D1B3-645B78996A01}"/>
                </a:ext>
              </a:extLst>
            </p:cNvPr>
            <p:cNvSpPr>
              <a:spLocks/>
            </p:cNvSpPr>
            <p:nvPr userDrawn="1"/>
          </p:nvSpPr>
          <p:spPr bwMode="auto">
            <a:xfrm>
              <a:off x="7087837" y="3795520"/>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59" name="Freeform 253">
              <a:extLst>
                <a:ext uri="{FF2B5EF4-FFF2-40B4-BE49-F238E27FC236}">
                  <a16:creationId xmlns:a16="http://schemas.microsoft.com/office/drawing/2014/main" id="{ECBCAA4A-D814-8B29-19CF-B69D976A55FB}"/>
                </a:ext>
              </a:extLst>
            </p:cNvPr>
            <p:cNvSpPr>
              <a:spLocks/>
            </p:cNvSpPr>
            <p:nvPr userDrawn="1"/>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0" name="Freeform 254">
              <a:extLst>
                <a:ext uri="{FF2B5EF4-FFF2-40B4-BE49-F238E27FC236}">
                  <a16:creationId xmlns:a16="http://schemas.microsoft.com/office/drawing/2014/main" id="{5162B113-05AF-032D-0B1A-EC3984E4A983}"/>
                </a:ext>
              </a:extLst>
            </p:cNvPr>
            <p:cNvSpPr>
              <a:spLocks/>
            </p:cNvSpPr>
            <p:nvPr userDrawn="1"/>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1" name="Freeform 255">
              <a:extLst>
                <a:ext uri="{FF2B5EF4-FFF2-40B4-BE49-F238E27FC236}">
                  <a16:creationId xmlns:a16="http://schemas.microsoft.com/office/drawing/2014/main" id="{05BF5229-9FF6-4355-DA6B-8E708102A582}"/>
                </a:ext>
              </a:extLst>
            </p:cNvPr>
            <p:cNvSpPr>
              <a:spLocks noEditPoints="1"/>
            </p:cNvSpPr>
            <p:nvPr userDrawn="1"/>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2" name="Freeform 256">
              <a:extLst>
                <a:ext uri="{FF2B5EF4-FFF2-40B4-BE49-F238E27FC236}">
                  <a16:creationId xmlns:a16="http://schemas.microsoft.com/office/drawing/2014/main" id="{E6C87542-09C7-C7ED-E0F1-563643E5FE87}"/>
                </a:ext>
              </a:extLst>
            </p:cNvPr>
            <p:cNvSpPr>
              <a:spLocks noEditPoints="1"/>
            </p:cNvSpPr>
            <p:nvPr userDrawn="1"/>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3" name="Freeform 257">
              <a:extLst>
                <a:ext uri="{FF2B5EF4-FFF2-40B4-BE49-F238E27FC236}">
                  <a16:creationId xmlns:a16="http://schemas.microsoft.com/office/drawing/2014/main" id="{9B0AC0B8-96E4-C5DA-E813-04E68B5C064E}"/>
                </a:ext>
              </a:extLst>
            </p:cNvPr>
            <p:cNvSpPr>
              <a:spLocks/>
            </p:cNvSpPr>
            <p:nvPr userDrawn="1"/>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4" name="Freeform 258">
              <a:extLst>
                <a:ext uri="{FF2B5EF4-FFF2-40B4-BE49-F238E27FC236}">
                  <a16:creationId xmlns:a16="http://schemas.microsoft.com/office/drawing/2014/main" id="{309CBCA6-91D2-5088-2805-949179FB5580}"/>
                </a:ext>
              </a:extLst>
            </p:cNvPr>
            <p:cNvSpPr>
              <a:spLocks/>
            </p:cNvSpPr>
            <p:nvPr userDrawn="1"/>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5" name="Freeform 259">
              <a:extLst>
                <a:ext uri="{FF2B5EF4-FFF2-40B4-BE49-F238E27FC236}">
                  <a16:creationId xmlns:a16="http://schemas.microsoft.com/office/drawing/2014/main" id="{B0DEC28A-FD60-85BB-E61D-6EED79CCEFFE}"/>
                </a:ext>
              </a:extLst>
            </p:cNvPr>
            <p:cNvSpPr>
              <a:spLocks noEditPoints="1"/>
            </p:cNvSpPr>
            <p:nvPr userDrawn="1"/>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6" name="Freeform 260">
              <a:extLst>
                <a:ext uri="{FF2B5EF4-FFF2-40B4-BE49-F238E27FC236}">
                  <a16:creationId xmlns:a16="http://schemas.microsoft.com/office/drawing/2014/main" id="{7AC4A49B-3C2C-A3F6-BD0A-77BF81D81DA7}"/>
                </a:ext>
              </a:extLst>
            </p:cNvPr>
            <p:cNvSpPr>
              <a:spLocks noEditPoints="1"/>
            </p:cNvSpPr>
            <p:nvPr userDrawn="1"/>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7" name="Freeform 261">
              <a:extLst>
                <a:ext uri="{FF2B5EF4-FFF2-40B4-BE49-F238E27FC236}">
                  <a16:creationId xmlns:a16="http://schemas.microsoft.com/office/drawing/2014/main" id="{0FABCEA9-D9B7-FE4B-F129-8355DD1A3097}"/>
                </a:ext>
              </a:extLst>
            </p:cNvPr>
            <p:cNvSpPr>
              <a:spLocks/>
            </p:cNvSpPr>
            <p:nvPr userDrawn="1"/>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8" name="Freeform 262">
              <a:extLst>
                <a:ext uri="{FF2B5EF4-FFF2-40B4-BE49-F238E27FC236}">
                  <a16:creationId xmlns:a16="http://schemas.microsoft.com/office/drawing/2014/main" id="{1ADEF481-F075-4E2E-7263-2391228B8FC7}"/>
                </a:ext>
              </a:extLst>
            </p:cNvPr>
            <p:cNvSpPr>
              <a:spLocks/>
            </p:cNvSpPr>
            <p:nvPr userDrawn="1"/>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69" name="Freeform 263">
              <a:extLst>
                <a:ext uri="{FF2B5EF4-FFF2-40B4-BE49-F238E27FC236}">
                  <a16:creationId xmlns:a16="http://schemas.microsoft.com/office/drawing/2014/main" id="{C7F7EFDC-6FA5-2F4B-9BAB-50D40891C198}"/>
                </a:ext>
              </a:extLst>
            </p:cNvPr>
            <p:cNvSpPr>
              <a:spLocks noEditPoints="1"/>
            </p:cNvSpPr>
            <p:nvPr userDrawn="1"/>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0" name="Freeform 264">
              <a:extLst>
                <a:ext uri="{FF2B5EF4-FFF2-40B4-BE49-F238E27FC236}">
                  <a16:creationId xmlns:a16="http://schemas.microsoft.com/office/drawing/2014/main" id="{9F981855-0F4A-4494-BB6A-C7D58FB68F07}"/>
                </a:ext>
              </a:extLst>
            </p:cNvPr>
            <p:cNvSpPr>
              <a:spLocks noEditPoints="1"/>
            </p:cNvSpPr>
            <p:nvPr userDrawn="1"/>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1" name="Freeform 265">
              <a:extLst>
                <a:ext uri="{FF2B5EF4-FFF2-40B4-BE49-F238E27FC236}">
                  <a16:creationId xmlns:a16="http://schemas.microsoft.com/office/drawing/2014/main" id="{E3D50670-4339-CB06-3288-9F67E19084FB}"/>
                </a:ext>
              </a:extLst>
            </p:cNvPr>
            <p:cNvSpPr>
              <a:spLocks noEditPoints="1"/>
            </p:cNvSpPr>
            <p:nvPr userDrawn="1"/>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2" name="Freeform 266">
              <a:extLst>
                <a:ext uri="{FF2B5EF4-FFF2-40B4-BE49-F238E27FC236}">
                  <a16:creationId xmlns:a16="http://schemas.microsoft.com/office/drawing/2014/main" id="{CC6936C7-8F1E-AAE7-C653-9EF79A99EE8B}"/>
                </a:ext>
              </a:extLst>
            </p:cNvPr>
            <p:cNvSpPr>
              <a:spLocks noEditPoints="1"/>
            </p:cNvSpPr>
            <p:nvPr userDrawn="1"/>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3" name="Freeform 267">
              <a:extLst>
                <a:ext uri="{FF2B5EF4-FFF2-40B4-BE49-F238E27FC236}">
                  <a16:creationId xmlns:a16="http://schemas.microsoft.com/office/drawing/2014/main" id="{3F269A2C-3D7F-80E1-B8A7-D5E81F3D15AE}"/>
                </a:ext>
              </a:extLst>
            </p:cNvPr>
            <p:cNvSpPr>
              <a:spLocks/>
            </p:cNvSpPr>
            <p:nvPr userDrawn="1"/>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4" name="Freeform 268">
              <a:extLst>
                <a:ext uri="{FF2B5EF4-FFF2-40B4-BE49-F238E27FC236}">
                  <a16:creationId xmlns:a16="http://schemas.microsoft.com/office/drawing/2014/main" id="{6BAEC6FB-4295-185F-D7BC-9400AEF3DCB4}"/>
                </a:ext>
              </a:extLst>
            </p:cNvPr>
            <p:cNvSpPr>
              <a:spLocks/>
            </p:cNvSpPr>
            <p:nvPr userDrawn="1"/>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5" name="Freeform 269">
              <a:extLst>
                <a:ext uri="{FF2B5EF4-FFF2-40B4-BE49-F238E27FC236}">
                  <a16:creationId xmlns:a16="http://schemas.microsoft.com/office/drawing/2014/main" id="{E3279D9E-200E-F5B0-DE2F-C7DC238379E8}"/>
                </a:ext>
              </a:extLst>
            </p:cNvPr>
            <p:cNvSpPr>
              <a:spLocks/>
            </p:cNvSpPr>
            <p:nvPr userDrawn="1"/>
          </p:nvSpPr>
          <p:spPr bwMode="auto">
            <a:xfrm>
              <a:off x="7231551" y="3750608"/>
              <a:ext cx="68263" cy="77247"/>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6" name="Freeform 270">
              <a:extLst>
                <a:ext uri="{FF2B5EF4-FFF2-40B4-BE49-F238E27FC236}">
                  <a16:creationId xmlns:a16="http://schemas.microsoft.com/office/drawing/2014/main" id="{919A1915-D165-70ED-2AB6-1AC7FFEDDD72}"/>
                </a:ext>
              </a:extLst>
            </p:cNvPr>
            <p:cNvSpPr>
              <a:spLocks noEditPoints="1"/>
            </p:cNvSpPr>
            <p:nvPr userDrawn="1"/>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7" name="Freeform 271">
              <a:extLst>
                <a:ext uri="{FF2B5EF4-FFF2-40B4-BE49-F238E27FC236}">
                  <a16:creationId xmlns:a16="http://schemas.microsoft.com/office/drawing/2014/main" id="{6BD72E06-376B-89C6-6936-2FD41D7FBB49}"/>
                </a:ext>
              </a:extLst>
            </p:cNvPr>
            <p:cNvSpPr>
              <a:spLocks noEditPoints="1"/>
            </p:cNvSpPr>
            <p:nvPr userDrawn="1"/>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8" name="Freeform 272">
              <a:extLst>
                <a:ext uri="{FF2B5EF4-FFF2-40B4-BE49-F238E27FC236}">
                  <a16:creationId xmlns:a16="http://schemas.microsoft.com/office/drawing/2014/main" id="{69A7FF1A-40AD-FCFD-57D5-F8A69451C222}"/>
                </a:ext>
              </a:extLst>
            </p:cNvPr>
            <p:cNvSpPr>
              <a:spLocks/>
            </p:cNvSpPr>
            <p:nvPr userDrawn="1"/>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79" name="Freeform 273">
              <a:extLst>
                <a:ext uri="{FF2B5EF4-FFF2-40B4-BE49-F238E27FC236}">
                  <a16:creationId xmlns:a16="http://schemas.microsoft.com/office/drawing/2014/main" id="{8FCB125A-1EC4-90E8-9901-2063834E502C}"/>
                </a:ext>
              </a:extLst>
            </p:cNvPr>
            <p:cNvSpPr>
              <a:spLocks/>
            </p:cNvSpPr>
            <p:nvPr userDrawn="1"/>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0" name="Freeform 274">
              <a:extLst>
                <a:ext uri="{FF2B5EF4-FFF2-40B4-BE49-F238E27FC236}">
                  <a16:creationId xmlns:a16="http://schemas.microsoft.com/office/drawing/2014/main" id="{BD3787AF-67EA-8F6B-B164-A93D8864969D}"/>
                </a:ext>
              </a:extLst>
            </p:cNvPr>
            <p:cNvSpPr>
              <a:spLocks noEditPoints="1"/>
            </p:cNvSpPr>
            <p:nvPr userDrawn="1"/>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1" name="Freeform 275">
              <a:extLst>
                <a:ext uri="{FF2B5EF4-FFF2-40B4-BE49-F238E27FC236}">
                  <a16:creationId xmlns:a16="http://schemas.microsoft.com/office/drawing/2014/main" id="{23B326B6-4FAE-5429-8E26-5C0A67E3D883}"/>
                </a:ext>
              </a:extLst>
            </p:cNvPr>
            <p:cNvSpPr>
              <a:spLocks noEditPoints="1"/>
            </p:cNvSpPr>
            <p:nvPr userDrawn="1"/>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2" name="Freeform 276">
              <a:extLst>
                <a:ext uri="{FF2B5EF4-FFF2-40B4-BE49-F238E27FC236}">
                  <a16:creationId xmlns:a16="http://schemas.microsoft.com/office/drawing/2014/main" id="{7BB4800C-77C6-621F-C12B-660F7E305D98}"/>
                </a:ext>
              </a:extLst>
            </p:cNvPr>
            <p:cNvSpPr>
              <a:spLocks noEditPoints="1"/>
            </p:cNvSpPr>
            <p:nvPr userDrawn="1"/>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3" name="Freeform 277">
              <a:extLst>
                <a:ext uri="{FF2B5EF4-FFF2-40B4-BE49-F238E27FC236}">
                  <a16:creationId xmlns:a16="http://schemas.microsoft.com/office/drawing/2014/main" id="{F104AC3F-E740-C4F0-5C12-23B40A3D82F3}"/>
                </a:ext>
              </a:extLst>
            </p:cNvPr>
            <p:cNvSpPr>
              <a:spLocks noEditPoints="1"/>
            </p:cNvSpPr>
            <p:nvPr userDrawn="1"/>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4" name="Freeform 278">
              <a:extLst>
                <a:ext uri="{FF2B5EF4-FFF2-40B4-BE49-F238E27FC236}">
                  <a16:creationId xmlns:a16="http://schemas.microsoft.com/office/drawing/2014/main" id="{EBB21A7E-5376-94D4-FA77-B877B1594C6C}"/>
                </a:ext>
              </a:extLst>
            </p:cNvPr>
            <p:cNvSpPr>
              <a:spLocks/>
            </p:cNvSpPr>
            <p:nvPr userDrawn="1"/>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5" name="Freeform 279">
              <a:extLst>
                <a:ext uri="{FF2B5EF4-FFF2-40B4-BE49-F238E27FC236}">
                  <a16:creationId xmlns:a16="http://schemas.microsoft.com/office/drawing/2014/main" id="{A3176EEA-C3DB-979B-DFB9-D8757CC6D640}"/>
                </a:ext>
              </a:extLst>
            </p:cNvPr>
            <p:cNvSpPr>
              <a:spLocks/>
            </p:cNvSpPr>
            <p:nvPr userDrawn="1"/>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6" name="Freeform 280">
              <a:extLst>
                <a:ext uri="{FF2B5EF4-FFF2-40B4-BE49-F238E27FC236}">
                  <a16:creationId xmlns:a16="http://schemas.microsoft.com/office/drawing/2014/main" id="{2CCDFB77-C7C2-A361-5363-436E6C5A90C1}"/>
                </a:ext>
              </a:extLst>
            </p:cNvPr>
            <p:cNvSpPr>
              <a:spLocks/>
            </p:cNvSpPr>
            <p:nvPr userDrawn="1"/>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7" name="Freeform 281">
              <a:extLst>
                <a:ext uri="{FF2B5EF4-FFF2-40B4-BE49-F238E27FC236}">
                  <a16:creationId xmlns:a16="http://schemas.microsoft.com/office/drawing/2014/main" id="{7CD57F83-CFC7-7C33-1186-8ADAD9C56B96}"/>
                </a:ext>
              </a:extLst>
            </p:cNvPr>
            <p:cNvSpPr>
              <a:spLocks/>
            </p:cNvSpPr>
            <p:nvPr userDrawn="1"/>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8" name="Freeform 282">
              <a:extLst>
                <a:ext uri="{FF2B5EF4-FFF2-40B4-BE49-F238E27FC236}">
                  <a16:creationId xmlns:a16="http://schemas.microsoft.com/office/drawing/2014/main" id="{546FE76B-ABB0-F4DF-D41A-BDBE14F4C62F}"/>
                </a:ext>
              </a:extLst>
            </p:cNvPr>
            <p:cNvSpPr>
              <a:spLocks/>
            </p:cNvSpPr>
            <p:nvPr userDrawn="1"/>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89" name="Freeform 283">
              <a:extLst>
                <a:ext uri="{FF2B5EF4-FFF2-40B4-BE49-F238E27FC236}">
                  <a16:creationId xmlns:a16="http://schemas.microsoft.com/office/drawing/2014/main" id="{19BABF6F-DDFB-0550-D535-AA5183CC6BA2}"/>
                </a:ext>
              </a:extLst>
            </p:cNvPr>
            <p:cNvSpPr>
              <a:spLocks/>
            </p:cNvSpPr>
            <p:nvPr userDrawn="1"/>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0" name="Freeform 284">
              <a:extLst>
                <a:ext uri="{FF2B5EF4-FFF2-40B4-BE49-F238E27FC236}">
                  <a16:creationId xmlns:a16="http://schemas.microsoft.com/office/drawing/2014/main" id="{A6326BFD-B588-4E39-4018-776B08C606B0}"/>
                </a:ext>
              </a:extLst>
            </p:cNvPr>
            <p:cNvSpPr>
              <a:spLocks/>
            </p:cNvSpPr>
            <p:nvPr userDrawn="1"/>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1" name="Freeform 285">
              <a:extLst>
                <a:ext uri="{FF2B5EF4-FFF2-40B4-BE49-F238E27FC236}">
                  <a16:creationId xmlns:a16="http://schemas.microsoft.com/office/drawing/2014/main" id="{5D17F4C5-D603-6803-B15F-0A83892AF27A}"/>
                </a:ext>
              </a:extLst>
            </p:cNvPr>
            <p:cNvSpPr>
              <a:spLocks/>
            </p:cNvSpPr>
            <p:nvPr userDrawn="1"/>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2" name="Freeform 286">
              <a:extLst>
                <a:ext uri="{FF2B5EF4-FFF2-40B4-BE49-F238E27FC236}">
                  <a16:creationId xmlns:a16="http://schemas.microsoft.com/office/drawing/2014/main" id="{45E65124-983F-C9E8-04F7-20D4155E46D3}"/>
                </a:ext>
              </a:extLst>
            </p:cNvPr>
            <p:cNvSpPr>
              <a:spLocks noEditPoints="1"/>
            </p:cNvSpPr>
            <p:nvPr userDrawn="1"/>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3" name="Freeform 287">
              <a:extLst>
                <a:ext uri="{FF2B5EF4-FFF2-40B4-BE49-F238E27FC236}">
                  <a16:creationId xmlns:a16="http://schemas.microsoft.com/office/drawing/2014/main" id="{262A7B73-488E-C7CF-6900-93A1AC6591D7}"/>
                </a:ext>
              </a:extLst>
            </p:cNvPr>
            <p:cNvSpPr>
              <a:spLocks noEditPoints="1"/>
            </p:cNvSpPr>
            <p:nvPr userDrawn="1"/>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4" name="Freeform 288">
              <a:extLst>
                <a:ext uri="{FF2B5EF4-FFF2-40B4-BE49-F238E27FC236}">
                  <a16:creationId xmlns:a16="http://schemas.microsoft.com/office/drawing/2014/main" id="{BC99ACD5-48A8-4AA6-BBEC-F354A59312DB}"/>
                </a:ext>
              </a:extLst>
            </p:cNvPr>
            <p:cNvSpPr>
              <a:spLocks noEditPoints="1"/>
            </p:cNvSpPr>
            <p:nvPr userDrawn="1"/>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5" name="Freeform 289">
              <a:extLst>
                <a:ext uri="{FF2B5EF4-FFF2-40B4-BE49-F238E27FC236}">
                  <a16:creationId xmlns:a16="http://schemas.microsoft.com/office/drawing/2014/main" id="{E800BC0C-5561-98D8-B597-BD17E8FB4011}"/>
                </a:ext>
              </a:extLst>
            </p:cNvPr>
            <p:cNvSpPr>
              <a:spLocks noEditPoints="1"/>
            </p:cNvSpPr>
            <p:nvPr userDrawn="1"/>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6" name="Freeform 290">
              <a:extLst>
                <a:ext uri="{FF2B5EF4-FFF2-40B4-BE49-F238E27FC236}">
                  <a16:creationId xmlns:a16="http://schemas.microsoft.com/office/drawing/2014/main" id="{3E8A82EE-70BF-EF77-6CFD-2D560657C922}"/>
                </a:ext>
              </a:extLst>
            </p:cNvPr>
            <p:cNvSpPr>
              <a:spLocks noEditPoints="1"/>
            </p:cNvSpPr>
            <p:nvPr userDrawn="1"/>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7" name="Freeform 291">
              <a:extLst>
                <a:ext uri="{FF2B5EF4-FFF2-40B4-BE49-F238E27FC236}">
                  <a16:creationId xmlns:a16="http://schemas.microsoft.com/office/drawing/2014/main" id="{2DEB1D3F-6B91-3BDB-005D-3689868AB15E}"/>
                </a:ext>
              </a:extLst>
            </p:cNvPr>
            <p:cNvSpPr>
              <a:spLocks noEditPoints="1"/>
            </p:cNvSpPr>
            <p:nvPr userDrawn="1"/>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8" name="Freeform 292">
              <a:extLst>
                <a:ext uri="{FF2B5EF4-FFF2-40B4-BE49-F238E27FC236}">
                  <a16:creationId xmlns:a16="http://schemas.microsoft.com/office/drawing/2014/main" id="{AF8A99CC-CE01-FB2E-004A-9E9C175BDD6E}"/>
                </a:ext>
              </a:extLst>
            </p:cNvPr>
            <p:cNvSpPr>
              <a:spLocks/>
            </p:cNvSpPr>
            <p:nvPr userDrawn="1"/>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599" name="Freeform 293">
              <a:extLst>
                <a:ext uri="{FF2B5EF4-FFF2-40B4-BE49-F238E27FC236}">
                  <a16:creationId xmlns:a16="http://schemas.microsoft.com/office/drawing/2014/main" id="{EE63AB96-1EE6-D305-F799-8EF13BFAA79C}"/>
                </a:ext>
              </a:extLst>
            </p:cNvPr>
            <p:cNvSpPr>
              <a:spLocks/>
            </p:cNvSpPr>
            <p:nvPr userDrawn="1"/>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0" name="Freeform 294">
              <a:extLst>
                <a:ext uri="{FF2B5EF4-FFF2-40B4-BE49-F238E27FC236}">
                  <a16:creationId xmlns:a16="http://schemas.microsoft.com/office/drawing/2014/main" id="{09693E95-5B03-BA36-5CF3-D68BA61F8701}"/>
                </a:ext>
              </a:extLst>
            </p:cNvPr>
            <p:cNvSpPr>
              <a:spLocks noEditPoints="1"/>
            </p:cNvSpPr>
            <p:nvPr userDrawn="1"/>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1" name="Freeform 295">
              <a:extLst>
                <a:ext uri="{FF2B5EF4-FFF2-40B4-BE49-F238E27FC236}">
                  <a16:creationId xmlns:a16="http://schemas.microsoft.com/office/drawing/2014/main" id="{7C871A36-AE7D-5B9E-180B-5B02E28E41B8}"/>
                </a:ext>
              </a:extLst>
            </p:cNvPr>
            <p:cNvSpPr>
              <a:spLocks noEditPoints="1"/>
            </p:cNvSpPr>
            <p:nvPr userDrawn="1"/>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2" name="Freeform 296">
              <a:extLst>
                <a:ext uri="{FF2B5EF4-FFF2-40B4-BE49-F238E27FC236}">
                  <a16:creationId xmlns:a16="http://schemas.microsoft.com/office/drawing/2014/main" id="{0B8077FD-2FDF-BC93-D88A-B96041BDFBA5}"/>
                </a:ext>
              </a:extLst>
            </p:cNvPr>
            <p:cNvSpPr>
              <a:spLocks/>
            </p:cNvSpPr>
            <p:nvPr userDrawn="1"/>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3" name="Freeform 297">
              <a:extLst>
                <a:ext uri="{FF2B5EF4-FFF2-40B4-BE49-F238E27FC236}">
                  <a16:creationId xmlns:a16="http://schemas.microsoft.com/office/drawing/2014/main" id="{6A68A690-BC2F-BB1F-A482-436ACC026206}"/>
                </a:ext>
              </a:extLst>
            </p:cNvPr>
            <p:cNvSpPr>
              <a:spLocks/>
            </p:cNvSpPr>
            <p:nvPr userDrawn="1"/>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4" name="Freeform 298">
              <a:extLst>
                <a:ext uri="{FF2B5EF4-FFF2-40B4-BE49-F238E27FC236}">
                  <a16:creationId xmlns:a16="http://schemas.microsoft.com/office/drawing/2014/main" id="{97F101EC-4816-4944-34D5-F9212E569051}"/>
                </a:ext>
              </a:extLst>
            </p:cNvPr>
            <p:cNvSpPr>
              <a:spLocks/>
            </p:cNvSpPr>
            <p:nvPr userDrawn="1"/>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5" name="Freeform 299">
              <a:extLst>
                <a:ext uri="{FF2B5EF4-FFF2-40B4-BE49-F238E27FC236}">
                  <a16:creationId xmlns:a16="http://schemas.microsoft.com/office/drawing/2014/main" id="{DDE3EF2E-87D0-61F9-B3EB-8941092B47F8}"/>
                </a:ext>
              </a:extLst>
            </p:cNvPr>
            <p:cNvSpPr>
              <a:spLocks/>
            </p:cNvSpPr>
            <p:nvPr userDrawn="1"/>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6" name="Freeform 300">
              <a:extLst>
                <a:ext uri="{FF2B5EF4-FFF2-40B4-BE49-F238E27FC236}">
                  <a16:creationId xmlns:a16="http://schemas.microsoft.com/office/drawing/2014/main" id="{2530163D-D34F-313D-236D-A1279DD986DB}"/>
                </a:ext>
              </a:extLst>
            </p:cNvPr>
            <p:cNvSpPr>
              <a:spLocks/>
            </p:cNvSpPr>
            <p:nvPr userDrawn="1"/>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7" name="Freeform 301">
              <a:extLst>
                <a:ext uri="{FF2B5EF4-FFF2-40B4-BE49-F238E27FC236}">
                  <a16:creationId xmlns:a16="http://schemas.microsoft.com/office/drawing/2014/main" id="{2C39A43B-7DD0-37F0-3870-3932C23F0D2C}"/>
                </a:ext>
              </a:extLst>
            </p:cNvPr>
            <p:cNvSpPr>
              <a:spLocks/>
            </p:cNvSpPr>
            <p:nvPr userDrawn="1"/>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8" name="Freeform 302">
              <a:extLst>
                <a:ext uri="{FF2B5EF4-FFF2-40B4-BE49-F238E27FC236}">
                  <a16:creationId xmlns:a16="http://schemas.microsoft.com/office/drawing/2014/main" id="{87C9BE5F-EBBA-A50E-03C7-F26AC415147B}"/>
                </a:ext>
              </a:extLst>
            </p:cNvPr>
            <p:cNvSpPr>
              <a:spLocks/>
            </p:cNvSpPr>
            <p:nvPr userDrawn="1"/>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09" name="Freeform 303">
              <a:extLst>
                <a:ext uri="{FF2B5EF4-FFF2-40B4-BE49-F238E27FC236}">
                  <a16:creationId xmlns:a16="http://schemas.microsoft.com/office/drawing/2014/main" id="{D052833A-4E73-5FA7-8331-DC0331B42F70}"/>
                </a:ext>
              </a:extLst>
            </p:cNvPr>
            <p:cNvSpPr>
              <a:spLocks/>
            </p:cNvSpPr>
            <p:nvPr userDrawn="1"/>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0" name="Freeform 304">
              <a:extLst>
                <a:ext uri="{FF2B5EF4-FFF2-40B4-BE49-F238E27FC236}">
                  <a16:creationId xmlns:a16="http://schemas.microsoft.com/office/drawing/2014/main" id="{7975FE59-CDEA-3349-2046-7ABB9787A849}"/>
                </a:ext>
              </a:extLst>
            </p:cNvPr>
            <p:cNvSpPr>
              <a:spLocks/>
            </p:cNvSpPr>
            <p:nvPr userDrawn="1"/>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1" name="Freeform 305">
              <a:extLst>
                <a:ext uri="{FF2B5EF4-FFF2-40B4-BE49-F238E27FC236}">
                  <a16:creationId xmlns:a16="http://schemas.microsoft.com/office/drawing/2014/main" id="{1E4CEB74-9C12-0A66-CFBA-95178090F256}"/>
                </a:ext>
              </a:extLst>
            </p:cNvPr>
            <p:cNvSpPr>
              <a:spLocks/>
            </p:cNvSpPr>
            <p:nvPr userDrawn="1"/>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2" name="Freeform 306">
              <a:extLst>
                <a:ext uri="{FF2B5EF4-FFF2-40B4-BE49-F238E27FC236}">
                  <a16:creationId xmlns:a16="http://schemas.microsoft.com/office/drawing/2014/main" id="{C5B040A6-3417-C92E-7F20-C4CF3CC8D085}"/>
                </a:ext>
              </a:extLst>
            </p:cNvPr>
            <p:cNvSpPr>
              <a:spLocks/>
            </p:cNvSpPr>
            <p:nvPr userDrawn="1"/>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3" name="Freeform 307">
              <a:extLst>
                <a:ext uri="{FF2B5EF4-FFF2-40B4-BE49-F238E27FC236}">
                  <a16:creationId xmlns:a16="http://schemas.microsoft.com/office/drawing/2014/main" id="{3FA2B976-9683-B45E-C527-F5F8BB74BC6B}"/>
                </a:ext>
              </a:extLst>
            </p:cNvPr>
            <p:cNvSpPr>
              <a:spLocks/>
            </p:cNvSpPr>
            <p:nvPr userDrawn="1"/>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4" name="Freeform 308">
              <a:extLst>
                <a:ext uri="{FF2B5EF4-FFF2-40B4-BE49-F238E27FC236}">
                  <a16:creationId xmlns:a16="http://schemas.microsoft.com/office/drawing/2014/main" id="{0E60BEC9-0E17-A182-B9B5-6CF386D7F576}"/>
                </a:ext>
              </a:extLst>
            </p:cNvPr>
            <p:cNvSpPr>
              <a:spLocks/>
            </p:cNvSpPr>
            <p:nvPr userDrawn="1"/>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5" name="Freeform 309">
              <a:extLst>
                <a:ext uri="{FF2B5EF4-FFF2-40B4-BE49-F238E27FC236}">
                  <a16:creationId xmlns:a16="http://schemas.microsoft.com/office/drawing/2014/main" id="{9CAA2371-123D-B55B-E9F9-B06CEC7EBA33}"/>
                </a:ext>
              </a:extLst>
            </p:cNvPr>
            <p:cNvSpPr>
              <a:spLocks/>
            </p:cNvSpPr>
            <p:nvPr userDrawn="1"/>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6" name="Freeform 310">
              <a:extLst>
                <a:ext uri="{FF2B5EF4-FFF2-40B4-BE49-F238E27FC236}">
                  <a16:creationId xmlns:a16="http://schemas.microsoft.com/office/drawing/2014/main" id="{229523CA-F601-6E28-8620-A134725E4200}"/>
                </a:ext>
              </a:extLst>
            </p:cNvPr>
            <p:cNvSpPr>
              <a:spLocks noEditPoints="1"/>
            </p:cNvSpPr>
            <p:nvPr userDrawn="1"/>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7" name="Freeform 311">
              <a:extLst>
                <a:ext uri="{FF2B5EF4-FFF2-40B4-BE49-F238E27FC236}">
                  <a16:creationId xmlns:a16="http://schemas.microsoft.com/office/drawing/2014/main" id="{216791B8-BB28-D15E-0FD9-15EFBC89E189}"/>
                </a:ext>
              </a:extLst>
            </p:cNvPr>
            <p:cNvSpPr>
              <a:spLocks noEditPoints="1"/>
            </p:cNvSpPr>
            <p:nvPr userDrawn="1"/>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8" name="Freeform 312">
              <a:extLst>
                <a:ext uri="{FF2B5EF4-FFF2-40B4-BE49-F238E27FC236}">
                  <a16:creationId xmlns:a16="http://schemas.microsoft.com/office/drawing/2014/main" id="{04E81229-6567-BFAC-EC5B-ACE00B1443D0}"/>
                </a:ext>
              </a:extLst>
            </p:cNvPr>
            <p:cNvSpPr>
              <a:spLocks/>
            </p:cNvSpPr>
            <p:nvPr userDrawn="1"/>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19" name="Freeform 313">
              <a:extLst>
                <a:ext uri="{FF2B5EF4-FFF2-40B4-BE49-F238E27FC236}">
                  <a16:creationId xmlns:a16="http://schemas.microsoft.com/office/drawing/2014/main" id="{2DC3CAF1-E7C5-6705-3D28-2DE59ED51024}"/>
                </a:ext>
              </a:extLst>
            </p:cNvPr>
            <p:cNvSpPr>
              <a:spLocks/>
            </p:cNvSpPr>
            <p:nvPr userDrawn="1"/>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0" name="Freeform 314">
              <a:extLst>
                <a:ext uri="{FF2B5EF4-FFF2-40B4-BE49-F238E27FC236}">
                  <a16:creationId xmlns:a16="http://schemas.microsoft.com/office/drawing/2014/main" id="{67209EC9-6342-1C81-E4F5-E385160ADCDA}"/>
                </a:ext>
              </a:extLst>
            </p:cNvPr>
            <p:cNvSpPr>
              <a:spLocks/>
            </p:cNvSpPr>
            <p:nvPr userDrawn="1"/>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1" name="Freeform 315">
              <a:extLst>
                <a:ext uri="{FF2B5EF4-FFF2-40B4-BE49-F238E27FC236}">
                  <a16:creationId xmlns:a16="http://schemas.microsoft.com/office/drawing/2014/main" id="{BA4174AF-E9FE-196C-8FDD-9D029454E8C0}"/>
                </a:ext>
              </a:extLst>
            </p:cNvPr>
            <p:cNvSpPr>
              <a:spLocks/>
            </p:cNvSpPr>
            <p:nvPr userDrawn="1"/>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2" name="Freeform 316">
              <a:extLst>
                <a:ext uri="{FF2B5EF4-FFF2-40B4-BE49-F238E27FC236}">
                  <a16:creationId xmlns:a16="http://schemas.microsoft.com/office/drawing/2014/main" id="{4F640091-DCB3-DDEB-84AA-09283D84B769}"/>
                </a:ext>
              </a:extLst>
            </p:cNvPr>
            <p:cNvSpPr>
              <a:spLocks noEditPoints="1"/>
            </p:cNvSpPr>
            <p:nvPr userDrawn="1"/>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3" name="Freeform 317">
              <a:extLst>
                <a:ext uri="{FF2B5EF4-FFF2-40B4-BE49-F238E27FC236}">
                  <a16:creationId xmlns:a16="http://schemas.microsoft.com/office/drawing/2014/main" id="{8F4868A2-34E2-401B-CAC8-D40689C08DDA}"/>
                </a:ext>
              </a:extLst>
            </p:cNvPr>
            <p:cNvSpPr>
              <a:spLocks noEditPoints="1"/>
            </p:cNvSpPr>
            <p:nvPr userDrawn="1"/>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4" name="Freeform 318">
              <a:extLst>
                <a:ext uri="{FF2B5EF4-FFF2-40B4-BE49-F238E27FC236}">
                  <a16:creationId xmlns:a16="http://schemas.microsoft.com/office/drawing/2014/main" id="{3F13CC9A-6635-C891-BC8F-62F09653212A}"/>
                </a:ext>
              </a:extLst>
            </p:cNvPr>
            <p:cNvSpPr>
              <a:spLocks/>
            </p:cNvSpPr>
            <p:nvPr userDrawn="1"/>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5" name="Freeform 319">
              <a:extLst>
                <a:ext uri="{FF2B5EF4-FFF2-40B4-BE49-F238E27FC236}">
                  <a16:creationId xmlns:a16="http://schemas.microsoft.com/office/drawing/2014/main" id="{3E483C19-94AB-8CC4-879E-D8079A582DC8}"/>
                </a:ext>
              </a:extLst>
            </p:cNvPr>
            <p:cNvSpPr>
              <a:spLocks/>
            </p:cNvSpPr>
            <p:nvPr userDrawn="1"/>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rgbClr val="0048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6" name="Freeform 320">
              <a:extLst>
                <a:ext uri="{FF2B5EF4-FFF2-40B4-BE49-F238E27FC236}">
                  <a16:creationId xmlns:a16="http://schemas.microsoft.com/office/drawing/2014/main" id="{3A97495B-32F2-DEF9-7E80-5E5A3B1D27CA}"/>
                </a:ext>
              </a:extLst>
            </p:cNvPr>
            <p:cNvSpPr>
              <a:spLocks/>
            </p:cNvSpPr>
            <p:nvPr userDrawn="1"/>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7" name="Freeform 321">
              <a:extLst>
                <a:ext uri="{FF2B5EF4-FFF2-40B4-BE49-F238E27FC236}">
                  <a16:creationId xmlns:a16="http://schemas.microsoft.com/office/drawing/2014/main" id="{88921BC9-B4E5-0E7F-F619-D3127DB0D3EC}"/>
                </a:ext>
              </a:extLst>
            </p:cNvPr>
            <p:cNvSpPr>
              <a:spLocks/>
            </p:cNvSpPr>
            <p:nvPr userDrawn="1"/>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8" name="Freeform 322">
              <a:extLst>
                <a:ext uri="{FF2B5EF4-FFF2-40B4-BE49-F238E27FC236}">
                  <a16:creationId xmlns:a16="http://schemas.microsoft.com/office/drawing/2014/main" id="{7A627582-6A00-6C9A-768C-E61C961CA5EF}"/>
                </a:ext>
              </a:extLst>
            </p:cNvPr>
            <p:cNvSpPr>
              <a:spLocks/>
            </p:cNvSpPr>
            <p:nvPr userDrawn="1"/>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29" name="Freeform 323">
              <a:extLst>
                <a:ext uri="{FF2B5EF4-FFF2-40B4-BE49-F238E27FC236}">
                  <a16:creationId xmlns:a16="http://schemas.microsoft.com/office/drawing/2014/main" id="{0F0CFFFB-051E-CBE7-8F53-066EDD0EBE38}"/>
                </a:ext>
              </a:extLst>
            </p:cNvPr>
            <p:cNvSpPr>
              <a:spLocks/>
            </p:cNvSpPr>
            <p:nvPr userDrawn="1"/>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0" name="Freeform 324">
              <a:extLst>
                <a:ext uri="{FF2B5EF4-FFF2-40B4-BE49-F238E27FC236}">
                  <a16:creationId xmlns:a16="http://schemas.microsoft.com/office/drawing/2014/main" id="{662177C7-E5DB-12EA-E4F7-F45D4736EF0F}"/>
                </a:ext>
              </a:extLst>
            </p:cNvPr>
            <p:cNvSpPr>
              <a:spLocks/>
            </p:cNvSpPr>
            <p:nvPr userDrawn="1"/>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1" name="Freeform 325">
              <a:extLst>
                <a:ext uri="{FF2B5EF4-FFF2-40B4-BE49-F238E27FC236}">
                  <a16:creationId xmlns:a16="http://schemas.microsoft.com/office/drawing/2014/main" id="{892146B9-6D4C-3F2D-7F9C-8E8673CD1C84}"/>
                </a:ext>
              </a:extLst>
            </p:cNvPr>
            <p:cNvSpPr>
              <a:spLocks/>
            </p:cNvSpPr>
            <p:nvPr userDrawn="1"/>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2" name="Freeform 326">
              <a:extLst>
                <a:ext uri="{FF2B5EF4-FFF2-40B4-BE49-F238E27FC236}">
                  <a16:creationId xmlns:a16="http://schemas.microsoft.com/office/drawing/2014/main" id="{DF552D37-707B-090F-FFEC-89A6722BDCBF}"/>
                </a:ext>
              </a:extLst>
            </p:cNvPr>
            <p:cNvSpPr>
              <a:spLocks/>
            </p:cNvSpPr>
            <p:nvPr userDrawn="1"/>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3" name="Freeform 327">
              <a:extLst>
                <a:ext uri="{FF2B5EF4-FFF2-40B4-BE49-F238E27FC236}">
                  <a16:creationId xmlns:a16="http://schemas.microsoft.com/office/drawing/2014/main" id="{056B9BAE-DF3D-0C30-EF87-E8806B4686E8}"/>
                </a:ext>
              </a:extLst>
            </p:cNvPr>
            <p:cNvSpPr>
              <a:spLocks/>
            </p:cNvSpPr>
            <p:nvPr userDrawn="1"/>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4" name="Freeform 328">
              <a:extLst>
                <a:ext uri="{FF2B5EF4-FFF2-40B4-BE49-F238E27FC236}">
                  <a16:creationId xmlns:a16="http://schemas.microsoft.com/office/drawing/2014/main" id="{9257D737-2E9A-B79E-D1AD-064A5D8C49DD}"/>
                </a:ext>
              </a:extLst>
            </p:cNvPr>
            <p:cNvSpPr>
              <a:spLocks/>
            </p:cNvSpPr>
            <p:nvPr userDrawn="1"/>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5" name="Freeform 329">
              <a:extLst>
                <a:ext uri="{FF2B5EF4-FFF2-40B4-BE49-F238E27FC236}">
                  <a16:creationId xmlns:a16="http://schemas.microsoft.com/office/drawing/2014/main" id="{9B270BE9-B996-12A9-74EC-26C4D4E6EEE6}"/>
                </a:ext>
              </a:extLst>
            </p:cNvPr>
            <p:cNvSpPr>
              <a:spLocks/>
            </p:cNvSpPr>
            <p:nvPr userDrawn="1"/>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6" name="Freeform 330">
              <a:extLst>
                <a:ext uri="{FF2B5EF4-FFF2-40B4-BE49-F238E27FC236}">
                  <a16:creationId xmlns:a16="http://schemas.microsoft.com/office/drawing/2014/main" id="{47AFB0A4-8090-38B8-A5CA-2465BC819E3E}"/>
                </a:ext>
              </a:extLst>
            </p:cNvPr>
            <p:cNvSpPr>
              <a:spLocks/>
            </p:cNvSpPr>
            <p:nvPr userDrawn="1"/>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7" name="Freeform 331">
              <a:extLst>
                <a:ext uri="{FF2B5EF4-FFF2-40B4-BE49-F238E27FC236}">
                  <a16:creationId xmlns:a16="http://schemas.microsoft.com/office/drawing/2014/main" id="{BA1726B5-1FF9-7FA0-60CF-9E0851D010E0}"/>
                </a:ext>
              </a:extLst>
            </p:cNvPr>
            <p:cNvSpPr>
              <a:spLocks/>
            </p:cNvSpPr>
            <p:nvPr userDrawn="1"/>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8" name="Freeform 332">
              <a:extLst>
                <a:ext uri="{FF2B5EF4-FFF2-40B4-BE49-F238E27FC236}">
                  <a16:creationId xmlns:a16="http://schemas.microsoft.com/office/drawing/2014/main" id="{4821D90D-BCB9-3068-DC0D-16A19248A4F3}"/>
                </a:ext>
              </a:extLst>
            </p:cNvPr>
            <p:cNvSpPr>
              <a:spLocks noEditPoints="1"/>
            </p:cNvSpPr>
            <p:nvPr userDrawn="1"/>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39" name="Freeform 333">
              <a:extLst>
                <a:ext uri="{FF2B5EF4-FFF2-40B4-BE49-F238E27FC236}">
                  <a16:creationId xmlns:a16="http://schemas.microsoft.com/office/drawing/2014/main" id="{D40386FD-F0A3-9A8A-C06E-39797F428BF6}"/>
                </a:ext>
              </a:extLst>
            </p:cNvPr>
            <p:cNvSpPr>
              <a:spLocks noEditPoints="1"/>
            </p:cNvSpPr>
            <p:nvPr userDrawn="1"/>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0" name="Freeform 334">
              <a:extLst>
                <a:ext uri="{FF2B5EF4-FFF2-40B4-BE49-F238E27FC236}">
                  <a16:creationId xmlns:a16="http://schemas.microsoft.com/office/drawing/2014/main" id="{E147DA82-B252-0CF3-EB5F-7D806790D257}"/>
                </a:ext>
              </a:extLst>
            </p:cNvPr>
            <p:cNvSpPr>
              <a:spLocks/>
            </p:cNvSpPr>
            <p:nvPr userDrawn="1"/>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1" name="Freeform 335">
              <a:extLst>
                <a:ext uri="{FF2B5EF4-FFF2-40B4-BE49-F238E27FC236}">
                  <a16:creationId xmlns:a16="http://schemas.microsoft.com/office/drawing/2014/main" id="{69208736-5E21-CC1D-0539-9307A0B0A396}"/>
                </a:ext>
              </a:extLst>
            </p:cNvPr>
            <p:cNvSpPr>
              <a:spLocks/>
            </p:cNvSpPr>
            <p:nvPr userDrawn="1"/>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2" name="Freeform 336">
              <a:extLst>
                <a:ext uri="{FF2B5EF4-FFF2-40B4-BE49-F238E27FC236}">
                  <a16:creationId xmlns:a16="http://schemas.microsoft.com/office/drawing/2014/main" id="{2836DA93-A63F-C6C8-7C42-70AA87F34C97}"/>
                </a:ext>
              </a:extLst>
            </p:cNvPr>
            <p:cNvSpPr>
              <a:spLocks noEditPoints="1"/>
            </p:cNvSpPr>
            <p:nvPr userDrawn="1"/>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3" name="Freeform 337">
              <a:extLst>
                <a:ext uri="{FF2B5EF4-FFF2-40B4-BE49-F238E27FC236}">
                  <a16:creationId xmlns:a16="http://schemas.microsoft.com/office/drawing/2014/main" id="{5EACF743-34F0-0207-968A-B5A1B8DCB1FD}"/>
                </a:ext>
              </a:extLst>
            </p:cNvPr>
            <p:cNvSpPr>
              <a:spLocks noEditPoints="1"/>
            </p:cNvSpPr>
            <p:nvPr userDrawn="1"/>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4" name="Freeform 338">
              <a:extLst>
                <a:ext uri="{FF2B5EF4-FFF2-40B4-BE49-F238E27FC236}">
                  <a16:creationId xmlns:a16="http://schemas.microsoft.com/office/drawing/2014/main" id="{CB089CFD-AF1D-77B5-39F3-3DD3A896FF21}"/>
                </a:ext>
              </a:extLst>
            </p:cNvPr>
            <p:cNvSpPr>
              <a:spLocks noEditPoints="1"/>
            </p:cNvSpPr>
            <p:nvPr userDrawn="1"/>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5" name="Freeform 339">
              <a:extLst>
                <a:ext uri="{FF2B5EF4-FFF2-40B4-BE49-F238E27FC236}">
                  <a16:creationId xmlns:a16="http://schemas.microsoft.com/office/drawing/2014/main" id="{FEC3A3A3-076B-46D0-ABBA-4F15E8AAB141}"/>
                </a:ext>
              </a:extLst>
            </p:cNvPr>
            <p:cNvSpPr>
              <a:spLocks noEditPoints="1"/>
            </p:cNvSpPr>
            <p:nvPr userDrawn="1"/>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6" name="Freeform 340">
              <a:extLst>
                <a:ext uri="{FF2B5EF4-FFF2-40B4-BE49-F238E27FC236}">
                  <a16:creationId xmlns:a16="http://schemas.microsoft.com/office/drawing/2014/main" id="{9FFEEAF3-CA81-E1A3-4E4F-20AAB547CCF6}"/>
                </a:ext>
              </a:extLst>
            </p:cNvPr>
            <p:cNvSpPr>
              <a:spLocks noEditPoints="1"/>
            </p:cNvSpPr>
            <p:nvPr userDrawn="1"/>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7" name="Freeform 341">
              <a:extLst>
                <a:ext uri="{FF2B5EF4-FFF2-40B4-BE49-F238E27FC236}">
                  <a16:creationId xmlns:a16="http://schemas.microsoft.com/office/drawing/2014/main" id="{7D74CD0E-C427-E463-7CE3-4F38522F38AF}"/>
                </a:ext>
              </a:extLst>
            </p:cNvPr>
            <p:cNvSpPr>
              <a:spLocks noEditPoints="1"/>
            </p:cNvSpPr>
            <p:nvPr userDrawn="1"/>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8" name="Freeform 342">
              <a:extLst>
                <a:ext uri="{FF2B5EF4-FFF2-40B4-BE49-F238E27FC236}">
                  <a16:creationId xmlns:a16="http://schemas.microsoft.com/office/drawing/2014/main" id="{D8AC6996-A2F1-4E36-B9C4-48529E49D5FB}"/>
                </a:ext>
              </a:extLst>
            </p:cNvPr>
            <p:cNvSpPr>
              <a:spLocks noEditPoints="1"/>
            </p:cNvSpPr>
            <p:nvPr userDrawn="1"/>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49" name="Freeform 343">
              <a:extLst>
                <a:ext uri="{FF2B5EF4-FFF2-40B4-BE49-F238E27FC236}">
                  <a16:creationId xmlns:a16="http://schemas.microsoft.com/office/drawing/2014/main" id="{87496911-3D31-0608-8B0F-2A16347A7A28}"/>
                </a:ext>
              </a:extLst>
            </p:cNvPr>
            <p:cNvSpPr>
              <a:spLocks noEditPoints="1"/>
            </p:cNvSpPr>
            <p:nvPr userDrawn="1"/>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0" name="Freeform 344">
              <a:extLst>
                <a:ext uri="{FF2B5EF4-FFF2-40B4-BE49-F238E27FC236}">
                  <a16:creationId xmlns:a16="http://schemas.microsoft.com/office/drawing/2014/main" id="{C3091A73-355E-FEE3-0C11-81FCAFFAC179}"/>
                </a:ext>
              </a:extLst>
            </p:cNvPr>
            <p:cNvSpPr>
              <a:spLocks/>
            </p:cNvSpPr>
            <p:nvPr userDrawn="1"/>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1" name="Freeform 345">
              <a:extLst>
                <a:ext uri="{FF2B5EF4-FFF2-40B4-BE49-F238E27FC236}">
                  <a16:creationId xmlns:a16="http://schemas.microsoft.com/office/drawing/2014/main" id="{D56D7834-AD27-48C7-506E-B500C61AF697}"/>
                </a:ext>
              </a:extLst>
            </p:cNvPr>
            <p:cNvSpPr>
              <a:spLocks/>
            </p:cNvSpPr>
            <p:nvPr userDrawn="1"/>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2" name="Freeform 346">
              <a:extLst>
                <a:ext uri="{FF2B5EF4-FFF2-40B4-BE49-F238E27FC236}">
                  <a16:creationId xmlns:a16="http://schemas.microsoft.com/office/drawing/2014/main" id="{2DD6547D-E176-221B-8E8A-DC7018A66F0F}"/>
                </a:ext>
              </a:extLst>
            </p:cNvPr>
            <p:cNvSpPr>
              <a:spLocks/>
            </p:cNvSpPr>
            <p:nvPr userDrawn="1"/>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3" name="Freeform 347">
              <a:extLst>
                <a:ext uri="{FF2B5EF4-FFF2-40B4-BE49-F238E27FC236}">
                  <a16:creationId xmlns:a16="http://schemas.microsoft.com/office/drawing/2014/main" id="{82BB6989-85FF-96F3-7FA2-4254B9C20DAE}"/>
                </a:ext>
              </a:extLst>
            </p:cNvPr>
            <p:cNvSpPr>
              <a:spLocks/>
            </p:cNvSpPr>
            <p:nvPr userDrawn="1"/>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4" name="Freeform 348">
              <a:extLst>
                <a:ext uri="{FF2B5EF4-FFF2-40B4-BE49-F238E27FC236}">
                  <a16:creationId xmlns:a16="http://schemas.microsoft.com/office/drawing/2014/main" id="{783E0592-BAF6-A689-208B-84F24CEDCD6C}"/>
                </a:ext>
              </a:extLst>
            </p:cNvPr>
            <p:cNvSpPr>
              <a:spLocks/>
            </p:cNvSpPr>
            <p:nvPr userDrawn="1"/>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5" name="Freeform 349">
              <a:extLst>
                <a:ext uri="{FF2B5EF4-FFF2-40B4-BE49-F238E27FC236}">
                  <a16:creationId xmlns:a16="http://schemas.microsoft.com/office/drawing/2014/main" id="{422F3D8F-AB9C-4078-2A6C-990C8411ECF8}"/>
                </a:ext>
              </a:extLst>
            </p:cNvPr>
            <p:cNvSpPr>
              <a:spLocks/>
            </p:cNvSpPr>
            <p:nvPr userDrawn="1"/>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6" name="Freeform 350">
              <a:extLst>
                <a:ext uri="{FF2B5EF4-FFF2-40B4-BE49-F238E27FC236}">
                  <a16:creationId xmlns:a16="http://schemas.microsoft.com/office/drawing/2014/main" id="{6A8767EE-2A88-C053-E413-F6ECAD7F1D24}"/>
                </a:ext>
              </a:extLst>
            </p:cNvPr>
            <p:cNvSpPr>
              <a:spLocks noEditPoints="1"/>
            </p:cNvSpPr>
            <p:nvPr userDrawn="1"/>
          </p:nvSpPr>
          <p:spPr bwMode="auto">
            <a:xfrm>
              <a:off x="405196" y="1113449"/>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7" name="Freeform 351">
              <a:extLst>
                <a:ext uri="{FF2B5EF4-FFF2-40B4-BE49-F238E27FC236}">
                  <a16:creationId xmlns:a16="http://schemas.microsoft.com/office/drawing/2014/main" id="{E111EAEB-6B46-AA23-E595-CDD836E7B19A}"/>
                </a:ext>
              </a:extLst>
            </p:cNvPr>
            <p:cNvSpPr>
              <a:spLocks noEditPoints="1"/>
            </p:cNvSpPr>
            <p:nvPr userDrawn="1"/>
          </p:nvSpPr>
          <p:spPr bwMode="auto">
            <a:xfrm>
              <a:off x="405196" y="1113450"/>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8" name="Freeform 352">
              <a:extLst>
                <a:ext uri="{FF2B5EF4-FFF2-40B4-BE49-F238E27FC236}">
                  <a16:creationId xmlns:a16="http://schemas.microsoft.com/office/drawing/2014/main" id="{A67E59D9-DEF3-F27B-22C3-838E97E52ED5}"/>
                </a:ext>
              </a:extLst>
            </p:cNvPr>
            <p:cNvSpPr>
              <a:spLocks/>
            </p:cNvSpPr>
            <p:nvPr userDrawn="1"/>
          </p:nvSpPr>
          <p:spPr bwMode="auto">
            <a:xfrm>
              <a:off x="7820773" y="2766166"/>
              <a:ext cx="404192" cy="325154"/>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59" name="Freeform 353">
              <a:extLst>
                <a:ext uri="{FF2B5EF4-FFF2-40B4-BE49-F238E27FC236}">
                  <a16:creationId xmlns:a16="http://schemas.microsoft.com/office/drawing/2014/main" id="{94C15800-B416-0C80-7B05-10E02B130727}"/>
                </a:ext>
              </a:extLst>
            </p:cNvPr>
            <p:cNvSpPr>
              <a:spLocks/>
            </p:cNvSpPr>
            <p:nvPr userDrawn="1"/>
          </p:nvSpPr>
          <p:spPr bwMode="auto">
            <a:xfrm>
              <a:off x="7820772" y="2766167"/>
              <a:ext cx="404192" cy="325155"/>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0" name="Freeform 354">
              <a:extLst>
                <a:ext uri="{FF2B5EF4-FFF2-40B4-BE49-F238E27FC236}">
                  <a16:creationId xmlns:a16="http://schemas.microsoft.com/office/drawing/2014/main" id="{9EDAA1CE-34BE-FF70-2822-76C0D9BEFAA5}"/>
                </a:ext>
              </a:extLst>
            </p:cNvPr>
            <p:cNvSpPr>
              <a:spLocks/>
            </p:cNvSpPr>
            <p:nvPr userDrawn="1"/>
          </p:nvSpPr>
          <p:spPr bwMode="auto">
            <a:xfrm>
              <a:off x="4093231" y="3612289"/>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1" name="Freeform 355">
              <a:extLst>
                <a:ext uri="{FF2B5EF4-FFF2-40B4-BE49-F238E27FC236}">
                  <a16:creationId xmlns:a16="http://schemas.microsoft.com/office/drawing/2014/main" id="{C44C297F-92B1-22D4-502A-79259E7458A5}"/>
                </a:ext>
              </a:extLst>
            </p:cNvPr>
            <p:cNvSpPr>
              <a:spLocks/>
            </p:cNvSpPr>
            <p:nvPr userDrawn="1"/>
          </p:nvSpPr>
          <p:spPr bwMode="auto">
            <a:xfrm>
              <a:off x="4093235" y="3612294"/>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2" name="Freeform 356">
              <a:extLst>
                <a:ext uri="{FF2B5EF4-FFF2-40B4-BE49-F238E27FC236}">
                  <a16:creationId xmlns:a16="http://schemas.microsoft.com/office/drawing/2014/main" id="{E01A6673-D900-FD5B-FF72-6671B77E72F4}"/>
                </a:ext>
              </a:extLst>
            </p:cNvPr>
            <p:cNvSpPr>
              <a:spLocks/>
            </p:cNvSpPr>
            <p:nvPr userDrawn="1"/>
          </p:nvSpPr>
          <p:spPr bwMode="auto">
            <a:xfrm>
              <a:off x="4100442" y="3644641"/>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3" name="Freeform 357">
              <a:extLst>
                <a:ext uri="{FF2B5EF4-FFF2-40B4-BE49-F238E27FC236}">
                  <a16:creationId xmlns:a16="http://schemas.microsoft.com/office/drawing/2014/main" id="{75AFE58F-ACF9-E400-D45C-0E9B32FB1DC7}"/>
                </a:ext>
              </a:extLst>
            </p:cNvPr>
            <p:cNvSpPr>
              <a:spLocks/>
            </p:cNvSpPr>
            <p:nvPr userDrawn="1"/>
          </p:nvSpPr>
          <p:spPr bwMode="auto">
            <a:xfrm>
              <a:off x="4100455" y="3644653"/>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4" name="Freeform 358">
              <a:extLst>
                <a:ext uri="{FF2B5EF4-FFF2-40B4-BE49-F238E27FC236}">
                  <a16:creationId xmlns:a16="http://schemas.microsoft.com/office/drawing/2014/main" id="{758D6F93-821F-4DFA-4EB4-1D059F66DC06}"/>
                </a:ext>
              </a:extLst>
            </p:cNvPr>
            <p:cNvSpPr>
              <a:spLocks/>
            </p:cNvSpPr>
            <p:nvPr userDrawn="1"/>
          </p:nvSpPr>
          <p:spPr bwMode="auto">
            <a:xfrm>
              <a:off x="4114826" y="3675208"/>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5" name="Freeform 359">
              <a:extLst>
                <a:ext uri="{FF2B5EF4-FFF2-40B4-BE49-F238E27FC236}">
                  <a16:creationId xmlns:a16="http://schemas.microsoft.com/office/drawing/2014/main" id="{16ACD6D4-EC76-8DF1-B17C-BFFA5324D677}"/>
                </a:ext>
              </a:extLst>
            </p:cNvPr>
            <p:cNvSpPr>
              <a:spLocks/>
            </p:cNvSpPr>
            <p:nvPr userDrawn="1"/>
          </p:nvSpPr>
          <p:spPr bwMode="auto">
            <a:xfrm>
              <a:off x="4114825" y="3675220"/>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6" name="Freeform 360">
              <a:extLst>
                <a:ext uri="{FF2B5EF4-FFF2-40B4-BE49-F238E27FC236}">
                  <a16:creationId xmlns:a16="http://schemas.microsoft.com/office/drawing/2014/main" id="{E3E588A0-F31E-5895-4C7A-27F251852B5C}"/>
                </a:ext>
              </a:extLst>
            </p:cNvPr>
            <p:cNvSpPr>
              <a:spLocks/>
            </p:cNvSpPr>
            <p:nvPr userDrawn="1"/>
          </p:nvSpPr>
          <p:spPr bwMode="auto">
            <a:xfrm>
              <a:off x="4152585" y="3732671"/>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rgbClr val="00485E"/>
              </a:solidFill>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sp>
          <p:nvSpPr>
            <p:cNvPr id="667" name="Freeform 361">
              <a:extLst>
                <a:ext uri="{FF2B5EF4-FFF2-40B4-BE49-F238E27FC236}">
                  <a16:creationId xmlns:a16="http://schemas.microsoft.com/office/drawing/2014/main" id="{15C565AF-E5F0-BC17-D0A0-FD70C9C2BEF8}"/>
                </a:ext>
              </a:extLst>
            </p:cNvPr>
            <p:cNvSpPr>
              <a:spLocks/>
            </p:cNvSpPr>
            <p:nvPr userDrawn="1"/>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rgbClr val="00485E"/>
              </a:solidFill>
              <a:prstDash val="solid"/>
              <a:round/>
              <a:headEnd/>
              <a:tailEnd/>
            </a:ln>
          </p:spPr>
          <p:txBody>
            <a:bodyPr vert="horz" wrap="square" lIns="91440" tIns="45720" rIns="91440" bIns="45720" numCol="1" anchor="t" anchorCtr="0" compatLnSpc="1">
              <a:prstTxWarp prst="textNoShape">
                <a:avLst/>
              </a:prstTxWarp>
            </a:bodyPr>
            <a:lstStyle/>
            <a:p>
              <a:endParaRPr lang="en-US" sz="1456" dirty="0">
                <a:latin typeface="Avenir Next LT Pro" panose="020B0504020202020204" pitchFamily="34" charset="0"/>
              </a:endParaRPr>
            </a:p>
          </p:txBody>
        </p:sp>
      </p:grpSp>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7774884" y="1351081"/>
            <a:ext cx="3807264" cy="614476"/>
          </a:xfrm>
        </p:spPr>
        <p:txBody>
          <a:bodyPr rIns="0" anchor="b" anchorCtr="0"/>
          <a:lstStyle>
            <a:lvl1pPr algn="r">
              <a:lnSpc>
                <a:spcPts val="4400"/>
              </a:lnSpc>
              <a:defRPr sz="4233" b="0" cap="all" baseline="0">
                <a:solidFill>
                  <a:schemeClr val="bg1"/>
                </a:solidFill>
                <a:latin typeface="+mj-lt"/>
              </a:defRPr>
            </a:lvl1pPr>
          </a:lstStyle>
          <a:p>
            <a:r>
              <a:rPr lang="en-US" dirty="0"/>
              <a:t>SHORT </a:t>
            </a:r>
            <a:br>
              <a:rPr lang="en-US" dirty="0"/>
            </a:br>
            <a:r>
              <a:rPr lang="en-US" dirty="0"/>
              <a:t>HEADLINE</a:t>
            </a:r>
          </a:p>
        </p:txBody>
      </p:sp>
      <p:sp>
        <p:nvSpPr>
          <p:cNvPr id="29" name="Text Placeholder 7">
            <a:extLst>
              <a:ext uri="{FF2B5EF4-FFF2-40B4-BE49-F238E27FC236}">
                <a16:creationId xmlns:a16="http://schemas.microsoft.com/office/drawing/2014/main" id="{09AEF61C-256A-2F48-CDC7-BB34C3E87443}"/>
              </a:ext>
            </a:extLst>
          </p:cNvPr>
          <p:cNvSpPr>
            <a:spLocks noGrp="1"/>
          </p:cNvSpPr>
          <p:nvPr userDrawn="1">
            <p:ph type="body" sz="quarter" idx="22"/>
          </p:nvPr>
        </p:nvSpPr>
        <p:spPr>
          <a:xfrm>
            <a:off x="7790384" y="2166846"/>
            <a:ext cx="3791764" cy="2167277"/>
          </a:xfrm>
        </p:spPr>
        <p:txBody>
          <a:bodyPr/>
          <a:lstStyle>
            <a:lvl1pPr algn="r">
              <a:defRPr>
                <a:solidFill>
                  <a:srgbClr val="ACE2E5"/>
                </a:solidFill>
              </a:defRPr>
            </a:lvl1pPr>
            <a:lvl2pPr algn="r">
              <a:defRPr>
                <a:solidFill>
                  <a:schemeClr val="bg1"/>
                </a:solidFill>
              </a:defRPr>
            </a:lvl2pPr>
            <a:lvl3pPr algn="r">
              <a:defRPr>
                <a:solidFill>
                  <a:schemeClr val="bg1"/>
                </a:solidFill>
              </a:defRPr>
            </a:lvl3pPr>
            <a:lvl4pPr algn="r">
              <a:buClr>
                <a:schemeClr val="bg1"/>
              </a:buClr>
              <a:defRPr>
                <a:solidFill>
                  <a:schemeClr val="bg1"/>
                </a:solidFill>
              </a:defRPr>
            </a:lvl4pPr>
            <a:lvl5pPr algn="r">
              <a:buClr>
                <a:schemeClr val="bg1"/>
              </a:buClr>
              <a:defRPr>
                <a:solidFill>
                  <a:schemeClr val="bg1"/>
                </a:solidFill>
              </a:defRPr>
            </a:lvl5pPr>
          </a:lstStyle>
          <a:p>
            <a:pPr lvl="0"/>
            <a:r>
              <a:rPr lang="en-US"/>
              <a:t>Click to edit Master text styles</a:t>
            </a:r>
          </a:p>
          <a:p>
            <a:pPr lvl="1"/>
            <a:r>
              <a:rPr lang="en-US"/>
              <a:t>Second level</a:t>
            </a:r>
          </a:p>
        </p:txBody>
      </p:sp>
      <p:sp>
        <p:nvSpPr>
          <p:cNvPr id="4" name="Text Placeholder 7">
            <a:extLst>
              <a:ext uri="{FF2B5EF4-FFF2-40B4-BE49-F238E27FC236}">
                <a16:creationId xmlns:a16="http://schemas.microsoft.com/office/drawing/2014/main" id="{6A844F43-45E4-CA6B-DD96-2B26B85F1112}"/>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rgbClr val="2D9BAD"/>
                </a:solidFill>
                <a:latin typeface="Avenir Next LT Pro" panose="020B0504020202020204" pitchFamily="34" charset="77"/>
                <a:ea typeface="+mn-ea"/>
                <a:cs typeface="+mn-cs"/>
              </a:defRPr>
            </a:lvl1pPr>
          </a:lstStyle>
          <a:p>
            <a:pPr lvl="0"/>
            <a:r>
              <a:rPr lang="en-US" dirty="0"/>
              <a:t>LOB OR Section Title</a:t>
            </a:r>
          </a:p>
        </p:txBody>
      </p:sp>
      <p:sp>
        <p:nvSpPr>
          <p:cNvPr id="3" name="Date Placeholder 2">
            <a:extLst>
              <a:ext uri="{FF2B5EF4-FFF2-40B4-BE49-F238E27FC236}">
                <a16:creationId xmlns:a16="http://schemas.microsoft.com/office/drawing/2014/main" id="{88EB2250-57A8-CDF9-44A1-E07A638FB347}"/>
              </a:ext>
            </a:extLst>
          </p:cNvPr>
          <p:cNvSpPr>
            <a:spLocks noGrp="1"/>
          </p:cNvSpPr>
          <p:nvPr>
            <p:ph type="dt" sz="half" idx="23"/>
          </p:nvPr>
        </p:nvSpPr>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6" name="Footer Placeholder 5">
            <a:extLst>
              <a:ext uri="{FF2B5EF4-FFF2-40B4-BE49-F238E27FC236}">
                <a16:creationId xmlns:a16="http://schemas.microsoft.com/office/drawing/2014/main" id="{BA64B7B1-DDDE-33CF-86F6-BC31951DEE4D}"/>
              </a:ext>
            </a:extLst>
          </p:cNvPr>
          <p:cNvSpPr>
            <a:spLocks noGrp="1"/>
          </p:cNvSpPr>
          <p:nvPr>
            <p:ph type="ftr" sz="quarter" idx="24"/>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C50557A2-3323-283D-FCE8-D2DE211DA0B9}"/>
              </a:ext>
            </a:extLst>
          </p:cNvPr>
          <p:cNvSpPr>
            <a:spLocks noGrp="1"/>
          </p:cNvSpPr>
          <p:nvPr>
            <p:ph type="sldNum" sz="quarter" idx="25"/>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5" name="Picture 4">
            <a:extLst>
              <a:ext uri="{FF2B5EF4-FFF2-40B4-BE49-F238E27FC236}">
                <a16:creationId xmlns:a16="http://schemas.microsoft.com/office/drawing/2014/main" id="{E080DA8D-EA76-E5E5-28C2-5CABC7E73FA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81127" y="6481500"/>
            <a:ext cx="699975" cy="150167"/>
          </a:xfrm>
          <a:prstGeom prst="rect">
            <a:avLst/>
          </a:prstGeom>
        </p:spPr>
      </p:pic>
    </p:spTree>
    <p:extLst>
      <p:ext uri="{BB962C8B-B14F-4D97-AF65-F5344CB8AC3E}">
        <p14:creationId xmlns:p14="http://schemas.microsoft.com/office/powerpoint/2010/main" val="3154483158"/>
      </p:ext>
    </p:extLst>
  </p:cSld>
  <p:clrMapOvr>
    <a:masterClrMapping/>
  </p:clrMapOvr>
  <p:transition spd="slow">
    <p:wipe/>
  </p:transition>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sktop Screen Image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D2C786-26F2-804A-9AF7-E05CB6D342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4914902" y="1362224"/>
            <a:ext cx="6419850" cy="4651653"/>
          </a:xfrm>
          <a:prstGeom prst="rect">
            <a:avLst/>
          </a:prstGeom>
        </p:spPr>
      </p:pic>
      <p:sp>
        <p:nvSpPr>
          <p:cNvPr id="7" name="Picture Placeholder 6">
            <a:extLst>
              <a:ext uri="{FF2B5EF4-FFF2-40B4-BE49-F238E27FC236}">
                <a16:creationId xmlns:a16="http://schemas.microsoft.com/office/drawing/2014/main" id="{031FCE21-E44D-3346-0DA3-04EC9E7BB762}"/>
              </a:ext>
            </a:extLst>
          </p:cNvPr>
          <p:cNvSpPr>
            <a:spLocks noGrp="1"/>
          </p:cNvSpPr>
          <p:nvPr>
            <p:ph type="pic" sz="quarter" idx="42" hasCustomPrompt="1"/>
          </p:nvPr>
        </p:nvSpPr>
        <p:spPr>
          <a:xfrm>
            <a:off x="5255481" y="1700751"/>
            <a:ext cx="5767690" cy="3251904"/>
          </a:xfrm>
        </p:spPr>
        <p:txBody>
          <a:bodyPr anchor="ctr"/>
          <a:lstStyle>
            <a:lvl1pPr algn="ctr">
              <a:defRPr/>
            </a:lvl1pPr>
          </a:lstStyle>
          <a:p>
            <a:r>
              <a:rPr lang="en-US" dirty="0"/>
              <a:t>Click icon to add picture     </a:t>
            </a:r>
          </a:p>
        </p:txBody>
      </p:sp>
      <p:sp>
        <p:nvSpPr>
          <p:cNvPr id="8" name="Text Placeholder 7">
            <a:extLst>
              <a:ext uri="{FF2B5EF4-FFF2-40B4-BE49-F238E27FC236}">
                <a16:creationId xmlns:a16="http://schemas.microsoft.com/office/drawing/2014/main" id="{81B7B2CA-2425-4943-BC6E-45A527E6944B}"/>
              </a:ext>
            </a:extLst>
          </p:cNvPr>
          <p:cNvSpPr>
            <a:spLocks noGrp="1"/>
          </p:cNvSpPr>
          <p:nvPr>
            <p:ph type="body" sz="quarter" idx="17"/>
          </p:nvPr>
        </p:nvSpPr>
        <p:spPr>
          <a:xfrm>
            <a:off x="609852" y="1533525"/>
            <a:ext cx="3457323" cy="4181475"/>
          </a:xfrm>
          <a:prstGeom prst="rect">
            <a:avLst/>
          </a:prstGeom>
        </p:spPr>
        <p:txBody>
          <a:bodyPr/>
          <a:lstStyle>
            <a:lvl1pPr>
              <a:defRPr>
                <a:solidFill>
                  <a:srgbClr val="00485E"/>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5731822C-4F54-C1E4-10DE-F7DB3532C7D8}"/>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buNone/>
              <a:defRPr lang="en-US" sz="900" b="0" cap="all" spc="299" baseline="0" dirty="0">
                <a:solidFill>
                  <a:schemeClr val="accent1"/>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3" name="Date Placeholder 2">
            <a:extLst>
              <a:ext uri="{FF2B5EF4-FFF2-40B4-BE49-F238E27FC236}">
                <a16:creationId xmlns:a16="http://schemas.microsoft.com/office/drawing/2014/main" id="{C627F413-4CC2-5811-C38A-5F855EBE3C9D}"/>
              </a:ext>
            </a:extLst>
          </p:cNvPr>
          <p:cNvSpPr>
            <a:spLocks noGrp="1"/>
          </p:cNvSpPr>
          <p:nvPr>
            <p:ph type="dt" sz="half" idx="43"/>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9" name="Footer Placeholder 8">
            <a:extLst>
              <a:ext uri="{FF2B5EF4-FFF2-40B4-BE49-F238E27FC236}">
                <a16:creationId xmlns:a16="http://schemas.microsoft.com/office/drawing/2014/main" id="{D0497C9D-4C8F-4116-9A78-EE1694FF8FED}"/>
              </a:ext>
            </a:extLst>
          </p:cNvPr>
          <p:cNvSpPr>
            <a:spLocks noGrp="1"/>
          </p:cNvSpPr>
          <p:nvPr>
            <p:ph type="ftr" sz="quarter" idx="44"/>
          </p:nvPr>
        </p:nvSpPr>
        <p:spPr/>
        <p:txBody>
          <a:bodyPr/>
          <a:lstStyle/>
          <a:p>
            <a:endParaRPr lang="en-US" dirty="0"/>
          </a:p>
        </p:txBody>
      </p:sp>
      <p:sp>
        <p:nvSpPr>
          <p:cNvPr id="13" name="Slide Number Placeholder 12">
            <a:extLst>
              <a:ext uri="{FF2B5EF4-FFF2-40B4-BE49-F238E27FC236}">
                <a16:creationId xmlns:a16="http://schemas.microsoft.com/office/drawing/2014/main" id="{9971212C-8AE1-87CD-8C36-EDC03C503546}"/>
              </a:ext>
            </a:extLst>
          </p:cNvPr>
          <p:cNvSpPr>
            <a:spLocks noGrp="1"/>
          </p:cNvSpPr>
          <p:nvPr>
            <p:ph type="sldNum" sz="quarter" idx="45"/>
          </p:nvPr>
        </p:nvSpPr>
        <p:spPr/>
        <p:txBody>
          <a:bodyPr/>
          <a:lstStyle/>
          <a:p>
            <a:fld id="{A0F3113C-1AF5-45DE-BE8A-2E373BED76C7}" type="slidenum">
              <a:rPr lang="en-US" smtClean="0"/>
              <a:pPr/>
              <a:t>‹#›</a:t>
            </a:fld>
            <a:endParaRPr lang="en-US" dirty="0"/>
          </a:p>
        </p:txBody>
      </p:sp>
      <p:sp>
        <p:nvSpPr>
          <p:cNvPr id="5" name="Text Placeholder 5">
            <a:extLst>
              <a:ext uri="{FF2B5EF4-FFF2-40B4-BE49-F238E27FC236}">
                <a16:creationId xmlns:a16="http://schemas.microsoft.com/office/drawing/2014/main" id="{E01DAC11-980A-56C2-C995-FA5513F2E45E}"/>
              </a:ext>
            </a:extLst>
          </p:cNvPr>
          <p:cNvSpPr>
            <a:spLocks noGrp="1"/>
          </p:cNvSpPr>
          <p:nvPr>
            <p:ph type="body" sz="quarter" idx="11" hasCustomPrompt="1"/>
          </p:nvPr>
        </p:nvSpPr>
        <p:spPr>
          <a:xfrm>
            <a:off x="612775" y="1093795"/>
            <a:ext cx="10969413" cy="249237"/>
          </a:xfrm>
        </p:spPr>
        <p:txBody>
          <a:bodyPr/>
          <a:lstStyle>
            <a:lvl1pPr>
              <a:spcBef>
                <a:spcPts val="0"/>
              </a:spcBef>
              <a:defRPr sz="1400" b="0" spc="0" baseline="0">
                <a:solidFill>
                  <a:srgbClr val="676867"/>
                </a:solidFill>
                <a:latin typeface="+mn-lt"/>
              </a:defRPr>
            </a:lvl1pPr>
          </a:lstStyle>
          <a:p>
            <a:pPr lvl="0"/>
            <a:r>
              <a:rPr lang="en-US" dirty="0"/>
              <a:t>Subtitle</a:t>
            </a:r>
          </a:p>
        </p:txBody>
      </p:sp>
      <p:sp>
        <p:nvSpPr>
          <p:cNvPr id="10" name="Title 9">
            <a:extLst>
              <a:ext uri="{FF2B5EF4-FFF2-40B4-BE49-F238E27FC236}">
                <a16:creationId xmlns:a16="http://schemas.microsoft.com/office/drawing/2014/main" id="{7912761D-513E-0E79-EE95-7040ED06327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67320379"/>
      </p:ext>
    </p:extLst>
  </p:cSld>
  <p:clrMapOvr>
    <a:masterClrMapping/>
  </p:clrMapOvr>
  <p:transition spd="slow">
    <p:wipe/>
  </p:transition>
  <p:hf hdr="0"/>
  <p:extLst>
    <p:ext uri="{DCECCB84-F9BA-43D5-87BE-67443E8EF086}">
      <p15:sldGuideLst xmlns:p15="http://schemas.microsoft.com/office/powerpoint/2012/main">
        <p15:guide id="1" orient="horz" pos="966" userDrawn="1">
          <p15:clr>
            <a:srgbClr val="FBAE40"/>
          </p15:clr>
        </p15:guide>
        <p15:guide id="2" pos="2754" userDrawn="1">
          <p15:clr>
            <a:srgbClr val="9FCC3B"/>
          </p15:clr>
        </p15:guide>
        <p15:guide id="3" pos="2562" userDrawn="1">
          <p15:clr>
            <a:srgbClr val="9FCC3B"/>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 Column wSubheader">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B156C4E2-A8F5-4D61-8C8D-822BD0210E7D}"/>
              </a:ext>
            </a:extLst>
          </p:cNvPr>
          <p:cNvSpPr>
            <a:spLocks noGrp="1"/>
          </p:cNvSpPr>
          <p:nvPr>
            <p:ph type="body" sz="quarter" idx="11" hasCustomPrompt="1"/>
          </p:nvPr>
        </p:nvSpPr>
        <p:spPr>
          <a:xfrm>
            <a:off x="1524000" y="963549"/>
            <a:ext cx="9144000" cy="261747"/>
          </a:xfrm>
          <a:prstGeom prst="rect">
            <a:avLst/>
          </a:prstGeom>
        </p:spPr>
        <p:txBody>
          <a:bodyPr/>
          <a:lstStyle>
            <a:lvl1pPr marL="0" indent="0" algn="l">
              <a:buNone/>
              <a:defRPr lang="en-US" sz="1600" b="0" kern="1200" spc="50" baseline="0" dirty="0">
                <a:solidFill>
                  <a:schemeClr val="tx2"/>
                </a:solidFill>
                <a:cs typeface="Arial" panose="020B0604020202020204" pitchFamily="34" charset="0"/>
              </a:defRPr>
            </a:lvl1pPr>
          </a:lstStyle>
          <a:p>
            <a:r>
              <a:rPr lang="en-US" sz="1600" b="0" kern="1200" spc="50" baseline="0" dirty="0" err="1">
                <a:solidFill>
                  <a:schemeClr val="tx2"/>
                </a:solidFill>
                <a:latin typeface="+mn-lt"/>
                <a:ea typeface="+mj-ea"/>
                <a:cs typeface="Arial" panose="020B0604020202020204" pitchFamily="34" charset="0"/>
              </a:rPr>
              <a:t>Subheader</a:t>
            </a:r>
            <a:r>
              <a:rPr lang="en-US" sz="1600" b="0" kern="1200" spc="50" baseline="0" dirty="0">
                <a:solidFill>
                  <a:schemeClr val="tx2"/>
                </a:solidFill>
                <a:latin typeface="+mn-lt"/>
                <a:ea typeface="+mj-ea"/>
                <a:cs typeface="Arial" panose="020B0604020202020204" pitchFamily="34" charset="0"/>
              </a:rPr>
              <a:t> -- Georgia 16pt</a:t>
            </a:r>
          </a:p>
        </p:txBody>
      </p:sp>
      <p:sp>
        <p:nvSpPr>
          <p:cNvPr id="20" name="Text Placeholder 19">
            <a:extLst>
              <a:ext uri="{FF2B5EF4-FFF2-40B4-BE49-F238E27FC236}">
                <a16:creationId xmlns:a16="http://schemas.microsoft.com/office/drawing/2014/main" id="{EEA7BC89-2D7F-4F47-9686-02F98CFA32FE}"/>
              </a:ext>
            </a:extLst>
          </p:cNvPr>
          <p:cNvSpPr>
            <a:spLocks noGrp="1"/>
          </p:cNvSpPr>
          <p:nvPr>
            <p:ph type="body" sz="quarter" idx="12" hasCustomPrompt="1"/>
          </p:nvPr>
        </p:nvSpPr>
        <p:spPr>
          <a:xfrm>
            <a:off x="1524000" y="527922"/>
            <a:ext cx="9144000" cy="457603"/>
          </a:xfrm>
          <a:prstGeom prst="rect">
            <a:avLst/>
          </a:prstGeom>
        </p:spPr>
        <p:txBody>
          <a:bodyPr/>
          <a:lstStyle>
            <a:lvl1pPr marL="0" indent="0">
              <a:buNone/>
              <a:defRPr sz="2800" b="1">
                <a:latin typeface="Arial" panose="020B0604020202020204" pitchFamily="34" charset="0"/>
                <a:cs typeface="Arial" panose="020B0604020202020204" pitchFamily="34" charset="0"/>
              </a:defRPr>
            </a:lvl1pPr>
          </a:lstStyle>
          <a:p>
            <a:r>
              <a:rPr lang="en-US" dirty="0"/>
              <a:t>Header -- Arial Bold 28pt max (26pt min)</a:t>
            </a:r>
          </a:p>
        </p:txBody>
      </p:sp>
      <p:sp>
        <p:nvSpPr>
          <p:cNvPr id="6" name="Text Placeholder 4">
            <a:extLst>
              <a:ext uri="{FF2B5EF4-FFF2-40B4-BE49-F238E27FC236}">
                <a16:creationId xmlns:a16="http://schemas.microsoft.com/office/drawing/2014/main" id="{47CDC689-86BD-49A5-9F15-070624DAC375}"/>
              </a:ext>
            </a:extLst>
          </p:cNvPr>
          <p:cNvSpPr>
            <a:spLocks noGrp="1"/>
          </p:cNvSpPr>
          <p:nvPr>
            <p:ph idx="1"/>
          </p:nvPr>
        </p:nvSpPr>
        <p:spPr>
          <a:xfrm>
            <a:off x="1533525" y="1344612"/>
            <a:ext cx="9134475" cy="4370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3">
            <a:extLst>
              <a:ext uri="{FF2B5EF4-FFF2-40B4-BE49-F238E27FC236}">
                <a16:creationId xmlns:a16="http://schemas.microsoft.com/office/drawing/2014/main" id="{A480912A-EC75-552D-A77D-9D00B62538EE}"/>
              </a:ext>
            </a:extLst>
          </p:cNvPr>
          <p:cNvSpPr>
            <a:spLocks noGrp="1"/>
          </p:cNvSpPr>
          <p:nvPr>
            <p:ph type="ftr" sz="quarter" idx="3"/>
          </p:nvPr>
        </p:nvSpPr>
        <p:spPr>
          <a:xfrm>
            <a:off x="9108255" y="6214985"/>
            <a:ext cx="2572512" cy="300482"/>
          </a:xfrm>
          <a:prstGeom prst="rect">
            <a:avLst/>
          </a:prstGeom>
        </p:spPr>
        <p:txBody>
          <a:bodyPr vert="horz" lIns="0" tIns="0" rIns="0" bIns="0" rtlCol="0" anchor="t" anchorCtr="0"/>
          <a:lstStyle>
            <a:lvl1pPr algn="l">
              <a:defRPr lang="en-US" sz="1000" u="none" kern="1200" spc="50" baseline="0" dirty="0" smtClean="0">
                <a:solidFill>
                  <a:schemeClr val="tx2"/>
                </a:solidFill>
                <a:latin typeface="Georgia" panose="02040502050405020303" pitchFamily="18" charset="0"/>
                <a:ea typeface="+mn-ea"/>
                <a:cs typeface="+mn-cs"/>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2074832242"/>
      </p:ext>
    </p:extLst>
  </p:cSld>
  <p:clrMapOvr>
    <a:masterClrMapping/>
  </p:clrMapOvr>
  <p:hf sldNum="0" hdr="0" dt="0"/>
  <p:extLst>
    <p:ext uri="{DCECCB84-F9BA-43D5-87BE-67443E8EF086}">
      <p15:sldGuideLst xmlns:p15="http://schemas.microsoft.com/office/powerpoint/2012/main">
        <p15:guide id="1" pos="960">
          <p15:clr>
            <a:srgbClr val="FBAE40"/>
          </p15:clr>
        </p15:guide>
        <p15:guide id="2" orient="horz" pos="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0243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F6D87-F5CE-38A2-2EBD-651365D87335}"/>
              </a:ext>
            </a:extLst>
          </p:cNvPr>
          <p:cNvSpPr/>
          <p:nvPr userDrawn="1"/>
        </p:nvSpPr>
        <p:spPr>
          <a:xfrm flipH="1">
            <a:off x="5791073" y="1"/>
            <a:ext cx="64009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p>
        </p:txBody>
      </p:sp>
      <p:sp>
        <p:nvSpPr>
          <p:cNvPr id="12" name="TextBox 11">
            <a:extLst>
              <a:ext uri="{FF2B5EF4-FFF2-40B4-BE49-F238E27FC236}">
                <a16:creationId xmlns:a16="http://schemas.microsoft.com/office/drawing/2014/main" id="{93048206-FA0D-B516-DDF9-F5BA282F3525}"/>
              </a:ext>
            </a:extLst>
          </p:cNvPr>
          <p:cNvSpPr txBox="1"/>
          <p:nvPr userDrawn="1"/>
        </p:nvSpPr>
        <p:spPr>
          <a:xfrm>
            <a:off x="612775" y="1105248"/>
            <a:ext cx="4873934" cy="810150"/>
          </a:xfrm>
          <a:prstGeom prst="rect">
            <a:avLst/>
          </a:prstGeom>
          <a:noFill/>
        </p:spPr>
        <p:txBody>
          <a:bodyPr wrap="square" lIns="0" tIns="0" rIns="0" bIns="0" rtlCol="0">
            <a:noAutofit/>
          </a:bodyPr>
          <a:lstStyle/>
          <a:p>
            <a:pPr marL="0" algn="l">
              <a:lnSpc>
                <a:spcPts val="4400"/>
              </a:lnSpc>
              <a:spcAft>
                <a:spcPts val="1200"/>
              </a:spcAft>
            </a:pPr>
            <a:r>
              <a:rPr lang="en-US" sz="4403" dirty="0">
                <a:solidFill>
                  <a:schemeClr val="bg1"/>
                </a:solidFill>
                <a:latin typeface="+mj-lt"/>
              </a:rPr>
              <a:t>AGENDA</a:t>
            </a:r>
          </a:p>
        </p:txBody>
      </p:sp>
      <p:sp>
        <p:nvSpPr>
          <p:cNvPr id="11" name="Table Placeholder 10">
            <a:extLst>
              <a:ext uri="{FF2B5EF4-FFF2-40B4-BE49-F238E27FC236}">
                <a16:creationId xmlns:a16="http://schemas.microsoft.com/office/drawing/2014/main" id="{43467FB2-7488-B44C-8665-15184934DD99}"/>
              </a:ext>
            </a:extLst>
          </p:cNvPr>
          <p:cNvSpPr>
            <a:spLocks noGrp="1"/>
          </p:cNvSpPr>
          <p:nvPr>
            <p:ph type="tbl" sz="quarter" idx="15" hasCustomPrompt="1"/>
          </p:nvPr>
        </p:nvSpPr>
        <p:spPr>
          <a:xfrm>
            <a:off x="6096840" y="777424"/>
            <a:ext cx="5485559" cy="5532889"/>
          </a:xfrm>
          <a:prstGeom prst="rect">
            <a:avLst/>
          </a:prstGeom>
          <a:solidFill>
            <a:schemeClr val="bg1">
              <a:lumMod val="95000"/>
            </a:schemeClr>
          </a:solidFill>
        </p:spPr>
        <p:txBody>
          <a:bodyPr/>
          <a:lstStyle>
            <a:lvl1pPr marL="0" indent="0">
              <a:buNone/>
              <a:defRPr sz="1200">
                <a:solidFill>
                  <a:schemeClr val="tx1"/>
                </a:solidFill>
                <a:latin typeface="Avenir Next" panose="020B0503020202020204" pitchFamily="34" charset="0"/>
              </a:defRPr>
            </a:lvl1pPr>
          </a:lstStyle>
          <a:p>
            <a:r>
              <a:rPr lang="en-US" dirty="0"/>
              <a:t>Insert Agenda Table</a:t>
            </a:r>
          </a:p>
        </p:txBody>
      </p:sp>
      <p:sp>
        <p:nvSpPr>
          <p:cNvPr id="13" name="Text Placeholder 12">
            <a:extLst>
              <a:ext uri="{FF2B5EF4-FFF2-40B4-BE49-F238E27FC236}">
                <a16:creationId xmlns:a16="http://schemas.microsoft.com/office/drawing/2014/main" id="{B586ACC0-1D38-369E-CDE5-2CCBCCDCC8F1}"/>
              </a:ext>
            </a:extLst>
          </p:cNvPr>
          <p:cNvSpPr>
            <a:spLocks noGrp="1"/>
          </p:cNvSpPr>
          <p:nvPr>
            <p:ph type="body" sz="quarter" idx="16" hasCustomPrompt="1"/>
          </p:nvPr>
        </p:nvSpPr>
        <p:spPr>
          <a:xfrm>
            <a:off x="612775" y="750309"/>
            <a:ext cx="4874213" cy="168854"/>
          </a:xfrm>
          <a:prstGeom prst="rect">
            <a:avLst/>
          </a:prstGeom>
        </p:spPr>
        <p:txBody>
          <a:bodyPr lIns="0" tIns="0"/>
          <a:lstStyle>
            <a:lvl1pPr marL="0" indent="0">
              <a:buNone/>
              <a:defRPr sz="1400" b="0" cap="all" baseline="0">
                <a:solidFill>
                  <a:srgbClr val="ACE2E5"/>
                </a:solidFill>
                <a:latin typeface="+mn-lt"/>
              </a:defRPr>
            </a:lvl1pPr>
            <a:lvl2pPr marL="169861" indent="0">
              <a:buNone/>
              <a:defRPr>
                <a:solidFill>
                  <a:schemeClr val="accent1">
                    <a:lumMod val="90000"/>
                    <a:lumOff val="10000"/>
                  </a:schemeClr>
                </a:solidFill>
              </a:defRPr>
            </a:lvl2pPr>
            <a:lvl3pPr marL="344483" indent="0">
              <a:buNone/>
              <a:defRPr>
                <a:solidFill>
                  <a:schemeClr val="accent1">
                    <a:lumMod val="90000"/>
                    <a:lumOff val="10000"/>
                  </a:schemeClr>
                </a:solidFill>
              </a:defRPr>
            </a:lvl3pPr>
            <a:lvl4pPr marL="514343" indent="0">
              <a:buNone/>
              <a:defRPr>
                <a:solidFill>
                  <a:schemeClr val="accent1">
                    <a:lumMod val="90000"/>
                    <a:lumOff val="10000"/>
                  </a:schemeClr>
                </a:solidFill>
              </a:defRPr>
            </a:lvl4pPr>
            <a:lvl5pPr marL="688966" indent="0">
              <a:buNone/>
              <a:defRPr>
                <a:solidFill>
                  <a:schemeClr val="accent1">
                    <a:lumMod val="90000"/>
                    <a:lumOff val="10000"/>
                  </a:schemeClr>
                </a:solidFill>
              </a:defRPr>
            </a:lvl5pPr>
          </a:lstStyle>
          <a:p>
            <a:pPr lvl="0"/>
            <a:r>
              <a:rPr lang="en-US" dirty="0"/>
              <a:t>DATE/TIME</a:t>
            </a:r>
          </a:p>
        </p:txBody>
      </p:sp>
      <p:sp>
        <p:nvSpPr>
          <p:cNvPr id="2" name="Text Placeholder 7">
            <a:extLst>
              <a:ext uri="{FF2B5EF4-FFF2-40B4-BE49-F238E27FC236}">
                <a16:creationId xmlns:a16="http://schemas.microsoft.com/office/drawing/2014/main" id="{DFAC6816-A9C4-B5D6-0333-429344EF8292}"/>
              </a:ext>
            </a:extLst>
          </p:cNvPr>
          <p:cNvSpPr>
            <a:spLocks noGrp="1"/>
          </p:cNvSpPr>
          <p:nvPr>
            <p:ph type="body" sz="quarter" idx="18" hasCustomPrompt="1"/>
          </p:nvPr>
        </p:nvSpPr>
        <p:spPr>
          <a:xfrm>
            <a:off x="612775" y="304091"/>
            <a:ext cx="4874214" cy="249237"/>
          </a:xfrm>
          <a:prstGeom prst="rect">
            <a:avLst/>
          </a:prstGeom>
        </p:spPr>
        <p:txBody>
          <a:bodyPr lIns="0"/>
          <a:lstStyle>
            <a:lvl1pPr marL="0" indent="0">
              <a:spcBef>
                <a:spcPts val="0"/>
              </a:spcBef>
              <a:buNone/>
              <a:defRPr sz="900" b="0" cap="all" spc="299" baseline="0">
                <a:solidFill>
                  <a:srgbClr val="2D9BAD"/>
                </a:solidFill>
                <a:latin typeface="Avenir Next LT Pro" panose="020B0504020202020204" pitchFamily="34" charset="77"/>
              </a:defRPr>
            </a:lvl1pPr>
          </a:lstStyle>
          <a:p>
            <a:pPr lvl="0"/>
            <a:r>
              <a:rPr lang="en-US" dirty="0"/>
              <a:t>LOB OR Section Title</a:t>
            </a:r>
          </a:p>
        </p:txBody>
      </p:sp>
      <p:sp>
        <p:nvSpPr>
          <p:cNvPr id="7" name="Date Placeholder 6">
            <a:extLst>
              <a:ext uri="{FF2B5EF4-FFF2-40B4-BE49-F238E27FC236}">
                <a16:creationId xmlns:a16="http://schemas.microsoft.com/office/drawing/2014/main" id="{0B22040D-84F6-5D59-3D66-F6FE214E771A}"/>
              </a:ext>
            </a:extLst>
          </p:cNvPr>
          <p:cNvSpPr>
            <a:spLocks noGrp="1"/>
          </p:cNvSpPr>
          <p:nvPr>
            <p:ph type="dt" sz="half" idx="19"/>
          </p:nvPr>
        </p:nvSpPr>
        <p:spPr>
          <a:xfrm>
            <a:off x="612775" y="6517523"/>
            <a:ext cx="4873752"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8" name="Footer Placeholder 7">
            <a:extLst>
              <a:ext uri="{FF2B5EF4-FFF2-40B4-BE49-F238E27FC236}">
                <a16:creationId xmlns:a16="http://schemas.microsoft.com/office/drawing/2014/main" id="{2E555BBF-AE7B-258B-C300-350DEC1A0E18}"/>
              </a:ext>
            </a:extLst>
          </p:cNvPr>
          <p:cNvSpPr>
            <a:spLocks noGrp="1"/>
          </p:cNvSpPr>
          <p:nvPr>
            <p:ph type="ftr" sz="quarter" idx="20"/>
          </p:nvPr>
        </p:nvSpPr>
        <p:spPr>
          <a:xfrm>
            <a:off x="612775" y="5928292"/>
            <a:ext cx="4873625" cy="380990"/>
          </a:xfrm>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2CF3EC91-3316-6C25-9331-2FD3018402E7}"/>
              </a:ext>
            </a:extLst>
          </p:cNvPr>
          <p:cNvSpPr>
            <a:spLocks noGrp="1"/>
          </p:cNvSpPr>
          <p:nvPr>
            <p:ph type="sldNum" sz="quarter" idx="21"/>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3" name="Picture 2" descr="A blue and black logo&#10;&#10;Description automatically generated">
            <a:extLst>
              <a:ext uri="{FF2B5EF4-FFF2-40B4-BE49-F238E27FC236}">
                <a16:creationId xmlns:a16="http://schemas.microsoft.com/office/drawing/2014/main" id="{923FAB86-F746-DA4F-5D44-F96A1CA06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127" y="6481499"/>
            <a:ext cx="699975" cy="150168"/>
          </a:xfrm>
          <a:prstGeom prst="rect">
            <a:avLst/>
          </a:prstGeom>
        </p:spPr>
      </p:pic>
    </p:spTree>
    <p:extLst>
      <p:ext uri="{BB962C8B-B14F-4D97-AF65-F5344CB8AC3E}">
        <p14:creationId xmlns:p14="http://schemas.microsoft.com/office/powerpoint/2010/main" val="2136771056"/>
      </p:ext>
    </p:extLst>
  </p:cSld>
  <p:clrMapOvr>
    <a:masterClrMapping/>
  </p:clrMapOvr>
  <p:transition spd="slow">
    <p:wipe/>
  </p:transition>
  <p:hf hdr="0"/>
  <p:extLst>
    <p:ext uri="{DCECCB84-F9BA-43D5-87BE-67443E8EF086}">
      <p15:sldGuideLst xmlns:p15="http://schemas.microsoft.com/office/powerpoint/2012/main">
        <p15:guide id="1" pos="3456" userDrawn="1">
          <p15:clr>
            <a:srgbClr val="FBAE40"/>
          </p15:clr>
        </p15:guide>
        <p15:guide id="2" pos="3648" userDrawn="1">
          <p15:clr>
            <a:srgbClr val="FBAE40"/>
          </p15:clr>
        </p15:guide>
        <p15:guide id="3"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00243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F6D87-F5CE-38A2-2EBD-651365D87335}"/>
              </a:ext>
            </a:extLst>
          </p:cNvPr>
          <p:cNvSpPr/>
          <p:nvPr userDrawn="1"/>
        </p:nvSpPr>
        <p:spPr>
          <a:xfrm flipH="1">
            <a:off x="5791200" y="0"/>
            <a:ext cx="640092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300" b="1" dirty="0"/>
          </a:p>
        </p:txBody>
      </p:sp>
      <p:sp>
        <p:nvSpPr>
          <p:cNvPr id="5" name="Text Placeholder 4">
            <a:extLst>
              <a:ext uri="{FF2B5EF4-FFF2-40B4-BE49-F238E27FC236}">
                <a16:creationId xmlns:a16="http://schemas.microsoft.com/office/drawing/2014/main" id="{E2C744FF-C3E1-5042-70E5-437A8ABEE1C8}"/>
              </a:ext>
            </a:extLst>
          </p:cNvPr>
          <p:cNvSpPr>
            <a:spLocks noGrp="1"/>
          </p:cNvSpPr>
          <p:nvPr>
            <p:ph type="body" sz="quarter" idx="22" hasCustomPrompt="1"/>
          </p:nvPr>
        </p:nvSpPr>
        <p:spPr>
          <a:xfrm>
            <a:off x="6096000" y="919162"/>
            <a:ext cx="606425" cy="5390119"/>
          </a:xfrm>
        </p:spPr>
        <p:txBody>
          <a:bodyPr/>
          <a:lstStyle>
            <a:lvl1pPr algn="ctr">
              <a:spcBef>
                <a:spcPts val="0"/>
              </a:spcBef>
              <a:spcAft>
                <a:spcPts val="2400"/>
              </a:spcAft>
              <a:defRPr sz="1600">
                <a:solidFill>
                  <a:srgbClr val="2D9BAD"/>
                </a:solidFill>
              </a:defRPr>
            </a:lvl1pPr>
          </a:lstStyle>
          <a:p>
            <a:pPr lvl="0"/>
            <a:r>
              <a:rPr lang="en-US" dirty="0"/>
              <a:t>##</a:t>
            </a:r>
          </a:p>
        </p:txBody>
      </p:sp>
      <p:sp>
        <p:nvSpPr>
          <p:cNvPr id="8" name="Text Placeholder 4">
            <a:extLst>
              <a:ext uri="{FF2B5EF4-FFF2-40B4-BE49-F238E27FC236}">
                <a16:creationId xmlns:a16="http://schemas.microsoft.com/office/drawing/2014/main" id="{FD093E76-3779-A555-F242-3FEC8FA5847B}"/>
              </a:ext>
            </a:extLst>
          </p:cNvPr>
          <p:cNvSpPr>
            <a:spLocks noGrp="1"/>
          </p:cNvSpPr>
          <p:nvPr>
            <p:ph type="body" sz="quarter" idx="23" hasCustomPrompt="1"/>
          </p:nvPr>
        </p:nvSpPr>
        <p:spPr>
          <a:xfrm>
            <a:off x="6862763" y="919163"/>
            <a:ext cx="4719384" cy="5390118"/>
          </a:xfrm>
        </p:spPr>
        <p:txBody>
          <a:bodyPr/>
          <a:lstStyle>
            <a:lvl1pPr>
              <a:spcBef>
                <a:spcPts val="0"/>
              </a:spcBef>
              <a:spcAft>
                <a:spcPts val="2400"/>
              </a:spcAft>
              <a:defRPr sz="1600" b="0">
                <a:solidFill>
                  <a:schemeClr val="tx1"/>
                </a:solidFill>
              </a:defRPr>
            </a:lvl1pPr>
          </a:lstStyle>
          <a:p>
            <a:pPr lvl="0"/>
            <a:r>
              <a:rPr lang="en-US" dirty="0"/>
              <a:t>Heading</a:t>
            </a:r>
          </a:p>
        </p:txBody>
      </p:sp>
      <p:sp>
        <p:nvSpPr>
          <p:cNvPr id="9" name="TextBox 8">
            <a:extLst>
              <a:ext uri="{FF2B5EF4-FFF2-40B4-BE49-F238E27FC236}">
                <a16:creationId xmlns:a16="http://schemas.microsoft.com/office/drawing/2014/main" id="{75A25A8B-D940-F76F-274D-9F862004A5FF}"/>
              </a:ext>
            </a:extLst>
          </p:cNvPr>
          <p:cNvSpPr txBox="1"/>
          <p:nvPr userDrawn="1"/>
        </p:nvSpPr>
        <p:spPr>
          <a:xfrm>
            <a:off x="609574" y="839943"/>
            <a:ext cx="4877135" cy="492613"/>
          </a:xfrm>
          <a:prstGeom prst="rect">
            <a:avLst/>
          </a:prstGeom>
          <a:noFill/>
        </p:spPr>
        <p:txBody>
          <a:bodyPr wrap="square" lIns="0" tIns="0" rIns="0" bIns="0" rtlCol="0">
            <a:noAutofit/>
          </a:bodyPr>
          <a:lstStyle/>
          <a:p>
            <a:pPr marL="0" algn="l">
              <a:lnSpc>
                <a:spcPts val="4400"/>
              </a:lnSpc>
              <a:spcAft>
                <a:spcPts val="1200"/>
              </a:spcAft>
            </a:pPr>
            <a:r>
              <a:rPr lang="en-US" sz="4403" cap="none" baseline="0" dirty="0">
                <a:solidFill>
                  <a:schemeClr val="bg1"/>
                </a:solidFill>
                <a:latin typeface="+mj-lt"/>
              </a:rPr>
              <a:t>AGENDA</a:t>
            </a:r>
          </a:p>
        </p:txBody>
      </p:sp>
      <p:sp>
        <p:nvSpPr>
          <p:cNvPr id="12" name="Text Placeholder 7">
            <a:extLst>
              <a:ext uri="{FF2B5EF4-FFF2-40B4-BE49-F238E27FC236}">
                <a16:creationId xmlns:a16="http://schemas.microsoft.com/office/drawing/2014/main" id="{64C7711B-3C1C-876B-142E-6E2035649F1C}"/>
              </a:ext>
            </a:extLst>
          </p:cNvPr>
          <p:cNvSpPr>
            <a:spLocks noGrp="1"/>
          </p:cNvSpPr>
          <p:nvPr>
            <p:ph type="body" sz="quarter" idx="18" hasCustomPrompt="1"/>
          </p:nvPr>
        </p:nvSpPr>
        <p:spPr>
          <a:xfrm>
            <a:off x="612648" y="304091"/>
            <a:ext cx="4877387" cy="249237"/>
          </a:xfrm>
          <a:prstGeom prst="rect">
            <a:avLst/>
          </a:prstGeom>
        </p:spPr>
        <p:txBody>
          <a:bodyPr lIns="0"/>
          <a:lstStyle>
            <a:lvl1pPr marL="0" indent="0">
              <a:spcBef>
                <a:spcPts val="0"/>
              </a:spcBef>
              <a:buNone/>
              <a:defRPr lang="en-US" sz="900" b="0" cap="all" spc="299" baseline="0" dirty="0">
                <a:solidFill>
                  <a:srgbClr val="2D9BAD"/>
                </a:solidFill>
                <a:latin typeface="Avenir Next LT Pro" panose="020B0504020202020204" pitchFamily="34" charset="77"/>
                <a:ea typeface="+mn-ea"/>
                <a:cs typeface="+mn-cs"/>
              </a:defRPr>
            </a:lvl1pPr>
          </a:lstStyle>
          <a:p>
            <a:pPr marL="0" lvl="0" indent="0" algn="l" defTabSz="902757" rtl="0" eaLnBrk="1" fontAlgn="base" hangingPunct="1">
              <a:spcBef>
                <a:spcPts val="0"/>
              </a:spcBef>
              <a:spcAft>
                <a:spcPts val="0"/>
              </a:spcAft>
              <a:buClr>
                <a:schemeClr val="accent1"/>
              </a:buClr>
              <a:buSzPct val="120000"/>
              <a:buNone/>
            </a:pPr>
            <a:r>
              <a:rPr lang="en-US" dirty="0"/>
              <a:t>LOB OR Section Title</a:t>
            </a:r>
          </a:p>
        </p:txBody>
      </p:sp>
      <p:sp>
        <p:nvSpPr>
          <p:cNvPr id="14" name="Date Placeholder 13">
            <a:extLst>
              <a:ext uri="{FF2B5EF4-FFF2-40B4-BE49-F238E27FC236}">
                <a16:creationId xmlns:a16="http://schemas.microsoft.com/office/drawing/2014/main" id="{21CB11E1-4C22-F836-B9A5-A0F0A68FA895}"/>
              </a:ext>
            </a:extLst>
          </p:cNvPr>
          <p:cNvSpPr>
            <a:spLocks noGrp="1"/>
          </p:cNvSpPr>
          <p:nvPr>
            <p:ph type="dt" sz="half" idx="24"/>
          </p:nvPr>
        </p:nvSpPr>
        <p:spPr>
          <a:xfrm>
            <a:off x="612775" y="6517523"/>
            <a:ext cx="4873752" cy="137160"/>
          </a:xfrm>
        </p:spPr>
        <p:txBody>
          <a:bodyPr/>
          <a:lstStyle>
            <a:lvl1pPr>
              <a:defRPr>
                <a:solidFill>
                  <a:schemeClr val="bg1"/>
                </a:solidFill>
              </a:defRPr>
            </a:lvl1p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5" name="Footer Placeholder 14">
            <a:extLst>
              <a:ext uri="{FF2B5EF4-FFF2-40B4-BE49-F238E27FC236}">
                <a16:creationId xmlns:a16="http://schemas.microsoft.com/office/drawing/2014/main" id="{A0BE391A-8975-25C6-35E0-6D31F5CCE373}"/>
              </a:ext>
            </a:extLst>
          </p:cNvPr>
          <p:cNvSpPr>
            <a:spLocks noGrp="1"/>
          </p:cNvSpPr>
          <p:nvPr>
            <p:ph type="ftr" sz="quarter" idx="25"/>
          </p:nvPr>
        </p:nvSpPr>
        <p:spPr>
          <a:xfrm>
            <a:off x="612775" y="5928292"/>
            <a:ext cx="4873625" cy="380990"/>
          </a:xfrm>
        </p:spPr>
        <p:txBody>
          <a:bodyPr/>
          <a:lstStyle>
            <a:lvl1pPr>
              <a:defRPr>
                <a:solidFill>
                  <a:schemeClr val="bg1"/>
                </a:solidFill>
              </a:defRPr>
            </a:lvl1pPr>
          </a:lstStyle>
          <a:p>
            <a:endParaRPr lang="en-US" dirty="0"/>
          </a:p>
        </p:txBody>
      </p:sp>
      <p:sp>
        <p:nvSpPr>
          <p:cNvPr id="16" name="Slide Number Placeholder 15">
            <a:extLst>
              <a:ext uri="{FF2B5EF4-FFF2-40B4-BE49-F238E27FC236}">
                <a16:creationId xmlns:a16="http://schemas.microsoft.com/office/drawing/2014/main" id="{C75F6198-63ED-B546-EC69-EBDA28770759}"/>
              </a:ext>
            </a:extLst>
          </p:cNvPr>
          <p:cNvSpPr>
            <a:spLocks noGrp="1"/>
          </p:cNvSpPr>
          <p:nvPr>
            <p:ph type="sldNum" sz="quarter" idx="26"/>
          </p:nvPr>
        </p:nvSpPr>
        <p:spPr/>
        <p:txBody>
          <a:bodyPr/>
          <a:lstStyle>
            <a:lvl1pPr>
              <a:defRPr>
                <a:solidFill>
                  <a:schemeClr val="bg1"/>
                </a:solidFill>
              </a:defRPr>
            </a:lvl1pPr>
          </a:lstStyle>
          <a:p>
            <a:fld id="{A0F3113C-1AF5-45DE-BE8A-2E373BED76C7}" type="slidenum">
              <a:rPr lang="en-US" smtClean="0"/>
              <a:pPr/>
              <a:t>‹#›</a:t>
            </a:fld>
            <a:endParaRPr lang="en-US" dirty="0"/>
          </a:p>
        </p:txBody>
      </p:sp>
      <p:pic>
        <p:nvPicPr>
          <p:cNvPr id="2" name="Picture 1" descr="A blue and black logo&#10;&#10;Description automatically generated">
            <a:extLst>
              <a:ext uri="{FF2B5EF4-FFF2-40B4-BE49-F238E27FC236}">
                <a16:creationId xmlns:a16="http://schemas.microsoft.com/office/drawing/2014/main" id="{D03D93E6-F8AF-DE9D-DBBD-2FAE798A3F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127" y="6481499"/>
            <a:ext cx="699975" cy="150168"/>
          </a:xfrm>
          <a:prstGeom prst="rect">
            <a:avLst/>
          </a:prstGeom>
        </p:spPr>
      </p:pic>
    </p:spTree>
    <p:extLst>
      <p:ext uri="{BB962C8B-B14F-4D97-AF65-F5344CB8AC3E}">
        <p14:creationId xmlns:p14="http://schemas.microsoft.com/office/powerpoint/2010/main" val="1744811571"/>
      </p:ext>
    </p:extLst>
  </p:cSld>
  <p:clrMapOvr>
    <a:masterClrMapping/>
  </p:clrMapOvr>
  <p:transition spd="slow">
    <p:wipe/>
  </p:transition>
  <p:hf hdr="0"/>
  <p:extLst>
    <p:ext uri="{DCECCB84-F9BA-43D5-87BE-67443E8EF086}">
      <p15:sldGuideLst xmlns:p15="http://schemas.microsoft.com/office/powerpoint/2012/main">
        <p15:guide id="1" pos="3456" userDrawn="1">
          <p15:clr>
            <a:srgbClr val="FBAE40"/>
          </p15:clr>
        </p15:guide>
        <p15:guide id="2" pos="3648" userDrawn="1">
          <p15:clr>
            <a:srgbClr val="FBAE40"/>
          </p15:clr>
        </p15:guide>
        <p15:guide id="3" pos="3839" userDrawn="1">
          <p15:clr>
            <a:srgbClr val="FBAE40"/>
          </p15:clr>
        </p15:guide>
        <p15:guide id="4" pos="4323" userDrawn="1">
          <p15:clr>
            <a:srgbClr val="FBAE40"/>
          </p15:clr>
        </p15:guide>
        <p15:guide id="5" pos="422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4" name="Content Placeholder 3"/>
          <p:cNvSpPr>
            <a:spLocks noGrp="1"/>
          </p:cNvSpPr>
          <p:nvPr>
            <p:ph sz="quarter" idx="30" hasCustomPrompt="1"/>
          </p:nvPr>
        </p:nvSpPr>
        <p:spPr>
          <a:xfrm>
            <a:off x="609852" y="1262063"/>
            <a:ext cx="10972296" cy="5048249"/>
          </a:xfrm>
        </p:spPr>
        <p:txBody>
          <a:bodyPr numCol="1" spcCol="288000"/>
          <a:lstStyle>
            <a:lvl1pPr>
              <a:spcBef>
                <a:spcPts val="0"/>
              </a:spcBef>
              <a:spcAft>
                <a:spcPts val="600"/>
              </a:spcAft>
              <a:defRPr sz="800" b="0">
                <a:solidFill>
                  <a:srgbClr val="353535"/>
                </a:solidFill>
                <a:latin typeface="+mn-lt"/>
              </a:defRPr>
            </a:lvl1pPr>
            <a:lvl2pPr>
              <a:spcAft>
                <a:spcPts val="317"/>
              </a:spcAft>
              <a:defRPr sz="741">
                <a:latin typeface="+mn-lt"/>
              </a:defRPr>
            </a:lvl2pPr>
            <a:lvl3pPr marL="114296" indent="-114296">
              <a:spcAft>
                <a:spcPts val="317"/>
              </a:spcAft>
              <a:defRPr sz="741">
                <a:latin typeface="+mn-lt"/>
              </a:defRPr>
            </a:lvl3pPr>
            <a:lvl4pPr marL="228593" indent="-114296">
              <a:spcAft>
                <a:spcPts val="317"/>
              </a:spcAft>
              <a:defRPr sz="741">
                <a:latin typeface="+mn-lt"/>
              </a:defRPr>
            </a:lvl4pPr>
            <a:lvl5pPr marL="342889" indent="-114296">
              <a:spcAft>
                <a:spcPts val="317"/>
              </a:spcAft>
              <a:defRPr sz="741">
                <a:latin typeface="+mn-lt"/>
              </a:defRPr>
            </a:lvl5pPr>
          </a:lstStyle>
          <a:p>
            <a:pPr lvl="0"/>
            <a:r>
              <a:rPr lang="en-US" dirty="0"/>
              <a:t>Disclosure</a:t>
            </a:r>
            <a:endParaRPr lang="en-GB" dirty="0"/>
          </a:p>
        </p:txBody>
      </p:sp>
      <p:sp>
        <p:nvSpPr>
          <p:cNvPr id="2" name="Text Placeholder 7">
            <a:extLst>
              <a:ext uri="{FF2B5EF4-FFF2-40B4-BE49-F238E27FC236}">
                <a16:creationId xmlns:a16="http://schemas.microsoft.com/office/drawing/2014/main" id="{0C0419F0-B423-BA6A-8008-74ABB2C45BC0}"/>
              </a:ext>
            </a:extLst>
          </p:cNvPr>
          <p:cNvSpPr>
            <a:spLocks noGrp="1"/>
          </p:cNvSpPr>
          <p:nvPr>
            <p:ph type="body" sz="quarter" idx="18" hasCustomPrompt="1"/>
          </p:nvPr>
        </p:nvSpPr>
        <p:spPr>
          <a:xfrm>
            <a:off x="609601" y="304091"/>
            <a:ext cx="10972546" cy="249237"/>
          </a:xfrm>
          <a:prstGeom prst="rect">
            <a:avLst/>
          </a:prstGeom>
        </p:spPr>
        <p:txBody>
          <a:bodyPr lIns="0"/>
          <a:lstStyle>
            <a:lvl1pPr marL="0" indent="0">
              <a:spcBef>
                <a:spcPts val="0"/>
              </a:spcBef>
              <a:buNone/>
              <a:defRPr sz="900" b="0" cap="all" spc="299" baseline="0">
                <a:solidFill>
                  <a:schemeClr val="accent1"/>
                </a:solidFill>
                <a:latin typeface="Avenir Next LT Pro" panose="020B0504020202020204" pitchFamily="34" charset="77"/>
              </a:defRPr>
            </a:lvl1pPr>
          </a:lstStyle>
          <a:p>
            <a:pPr lvl="0"/>
            <a:r>
              <a:rPr lang="en-US" dirty="0"/>
              <a:t>LOB OR Section Title</a:t>
            </a:r>
          </a:p>
        </p:txBody>
      </p:sp>
      <p:sp>
        <p:nvSpPr>
          <p:cNvPr id="14" name="Date Placeholder 13">
            <a:extLst>
              <a:ext uri="{FF2B5EF4-FFF2-40B4-BE49-F238E27FC236}">
                <a16:creationId xmlns:a16="http://schemas.microsoft.com/office/drawing/2014/main" id="{8FFBA10F-806E-DEDB-89AE-78EBD18C052F}"/>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16" name="Slide Number Placeholder 15">
            <a:extLst>
              <a:ext uri="{FF2B5EF4-FFF2-40B4-BE49-F238E27FC236}">
                <a16:creationId xmlns:a16="http://schemas.microsoft.com/office/drawing/2014/main" id="{9833100F-CE62-5D87-6169-9DEE0AE1A9B2}"/>
              </a:ext>
            </a:extLst>
          </p:cNvPr>
          <p:cNvSpPr>
            <a:spLocks noGrp="1"/>
          </p:cNvSpPr>
          <p:nvPr>
            <p:ph type="sldNum" sz="quarter" idx="33"/>
          </p:nvPr>
        </p:nvSpPr>
        <p:spPr/>
        <p:txBody>
          <a:bodyPr/>
          <a:lstStyle/>
          <a:p>
            <a:fld id="{A0F3113C-1AF5-45DE-BE8A-2E373BED76C7}" type="slidenum">
              <a:rPr lang="en-US" smtClean="0"/>
              <a:pPr/>
              <a:t>‹#›</a:t>
            </a:fld>
            <a:endParaRPr lang="en-US" dirty="0"/>
          </a:p>
        </p:txBody>
      </p:sp>
      <p:sp>
        <p:nvSpPr>
          <p:cNvPr id="5" name="Title 7">
            <a:extLst>
              <a:ext uri="{FF2B5EF4-FFF2-40B4-BE49-F238E27FC236}">
                <a16:creationId xmlns:a16="http://schemas.microsoft.com/office/drawing/2014/main" id="{9723E52C-2DDD-F7C9-BC0E-29BCB29F9831}"/>
              </a:ext>
            </a:extLst>
          </p:cNvPr>
          <p:cNvSpPr>
            <a:spLocks noGrp="1"/>
          </p:cNvSpPr>
          <p:nvPr>
            <p:ph type="title" hasCustomPrompt="1"/>
          </p:nvPr>
        </p:nvSpPr>
        <p:spPr>
          <a:xfrm>
            <a:off x="612775" y="628633"/>
            <a:ext cx="10973052" cy="380990"/>
          </a:xfrm>
        </p:spPr>
        <p:txBody>
          <a:bodyPr/>
          <a:lstStyle>
            <a:lvl1pPr>
              <a:defRPr/>
            </a:lvl1pPr>
          </a:lstStyle>
          <a:p>
            <a:r>
              <a:rPr lang="en-US" dirty="0"/>
              <a:t>Important Information</a:t>
            </a:r>
          </a:p>
        </p:txBody>
      </p:sp>
    </p:spTree>
    <p:extLst>
      <p:ext uri="{BB962C8B-B14F-4D97-AF65-F5344CB8AC3E}">
        <p14:creationId xmlns:p14="http://schemas.microsoft.com/office/powerpoint/2010/main" val="2073965951"/>
      </p:ext>
    </p:extLst>
  </p:cSld>
  <p:clrMapOvr>
    <a:masterClrMapping/>
  </p:clrMapOvr>
  <p:transition spd="slow">
    <p:wipe/>
  </p:transition>
  <p:hf hd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rgbClr val="00243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720F4-371A-74B6-217A-9F369AADB449}"/>
              </a:ext>
            </a:extLst>
          </p:cNvPr>
          <p:cNvSpPr/>
          <p:nvPr userDrawn="1"/>
        </p:nvSpPr>
        <p:spPr>
          <a:xfrm>
            <a:off x="11582148" y="1"/>
            <a:ext cx="609853" cy="6858000"/>
          </a:xfrm>
          <a:prstGeom prst="rect">
            <a:avLst/>
          </a:prstGeom>
          <a:pattFill prst="wdUpDiag">
            <a:fgClr>
              <a:srgbClr val="05687F"/>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770" tIns="48385" rIns="96770" bIns="48385" numCol="1" spcCol="0" rtlCol="0" fromWordArt="0" anchor="ctr" anchorCtr="0" forceAA="0" compatLnSpc="1">
            <a:prstTxWarp prst="textNoShape">
              <a:avLst/>
            </a:prstTxWarp>
            <a:noAutofit/>
          </a:bodyPr>
          <a:lstStyle/>
          <a:p>
            <a:pPr algn="ctr">
              <a:lnSpc>
                <a:spcPct val="90000"/>
              </a:lnSpc>
            </a:pPr>
            <a:endParaRPr lang="en-US" sz="1800" b="1" dirty="0"/>
          </a:p>
        </p:txBody>
      </p:sp>
      <p:pic>
        <p:nvPicPr>
          <p:cNvPr id="5" name="Picture 4" descr="A white letter on a black background&#10;&#10;Description automatically generated">
            <a:extLst>
              <a:ext uri="{FF2B5EF4-FFF2-40B4-BE49-F238E27FC236}">
                <a16:creationId xmlns:a16="http://schemas.microsoft.com/office/drawing/2014/main" id="{3B6A6CE4-BC89-85C3-B25A-7785CBFF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9665" y="6327085"/>
            <a:ext cx="1398397" cy="302426"/>
          </a:xfrm>
          <a:prstGeom prst="rect">
            <a:avLst/>
          </a:prstGeom>
        </p:spPr>
      </p:pic>
      <p:sp>
        <p:nvSpPr>
          <p:cNvPr id="4" name="Text Placeholder 3">
            <a:extLst>
              <a:ext uri="{FF2B5EF4-FFF2-40B4-BE49-F238E27FC236}">
                <a16:creationId xmlns:a16="http://schemas.microsoft.com/office/drawing/2014/main" id="{31B74E44-3BA7-36CB-EA04-F8DA6BED378F}"/>
              </a:ext>
            </a:extLst>
          </p:cNvPr>
          <p:cNvSpPr>
            <a:spLocks noGrp="1"/>
          </p:cNvSpPr>
          <p:nvPr>
            <p:ph type="body" sz="quarter" idx="10" hasCustomPrompt="1"/>
          </p:nvPr>
        </p:nvSpPr>
        <p:spPr>
          <a:xfrm>
            <a:off x="612774" y="5714999"/>
            <a:ext cx="5484065" cy="940799"/>
          </a:xfrm>
        </p:spPr>
        <p:txBody>
          <a:bodyPr anchor="b" anchorCtr="0"/>
          <a:lstStyle>
            <a:lvl1pPr>
              <a:lnSpc>
                <a:spcPct val="100000"/>
              </a:lnSpc>
              <a:spcBef>
                <a:spcPts val="0"/>
              </a:spcBef>
              <a:spcAft>
                <a:spcPts val="600"/>
              </a:spcAft>
              <a:defRPr sz="800" b="0" cap="all" baseline="0">
                <a:solidFill>
                  <a:srgbClr val="6ABDC6"/>
                </a:solidFill>
              </a:defRPr>
            </a:lvl1pPr>
          </a:lstStyle>
          <a:p>
            <a:pPr lvl="0"/>
            <a:r>
              <a:rPr lang="en-US" dirty="0"/>
              <a:t>TRACKING NUMBERS (IF REQUIRED)</a:t>
            </a:r>
          </a:p>
        </p:txBody>
      </p:sp>
    </p:spTree>
    <p:extLst>
      <p:ext uri="{BB962C8B-B14F-4D97-AF65-F5344CB8AC3E}">
        <p14:creationId xmlns:p14="http://schemas.microsoft.com/office/powerpoint/2010/main" val="2695868852"/>
      </p:ext>
    </p:extLst>
  </p:cSld>
  <p:clrMapOvr>
    <a:masterClrMapping/>
  </p:clrMapOvr>
  <p:transition spd="slow">
    <p:wipe/>
  </p:transition>
  <p:hf hdr="0"/>
  <p:extLst>
    <p:ext uri="{DCECCB84-F9BA-43D5-87BE-67443E8EF086}">
      <p15:sldGuideLst xmlns:p15="http://schemas.microsoft.com/office/powerpoint/2012/main">
        <p15:guide id="2" pos="710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CF11B7CB-3B8B-225A-F01A-6B4D70FC8386}"/>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11181127" y="6481499"/>
            <a:ext cx="699975" cy="150168"/>
          </a:xfrm>
          <a:prstGeom prst="rect">
            <a:avLst/>
          </a:prstGeom>
        </p:spPr>
      </p:pic>
      <p:sp>
        <p:nvSpPr>
          <p:cNvPr id="31750" name="Rectangle 6"/>
          <p:cNvSpPr>
            <a:spLocks noGrp="1" noChangeArrowheads="1"/>
          </p:cNvSpPr>
          <p:nvPr>
            <p:ph type="body" idx="1"/>
          </p:nvPr>
        </p:nvSpPr>
        <p:spPr bwMode="auto">
          <a:xfrm>
            <a:off x="612775" y="1262558"/>
            <a:ext cx="10973052" cy="445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GB" dirty="0"/>
          </a:p>
        </p:txBody>
      </p:sp>
      <p:sp>
        <p:nvSpPr>
          <p:cNvPr id="31784" name="Rectangle 40"/>
          <p:cNvSpPr>
            <a:spLocks noGrp="1" noChangeArrowheads="1"/>
          </p:cNvSpPr>
          <p:nvPr>
            <p:ph type="title"/>
          </p:nvPr>
        </p:nvSpPr>
        <p:spPr bwMode="auto">
          <a:xfrm>
            <a:off x="612775" y="628633"/>
            <a:ext cx="10973052" cy="3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endParaRPr lang="en-GB" dirty="0"/>
          </a:p>
        </p:txBody>
      </p:sp>
      <p:sp>
        <p:nvSpPr>
          <p:cNvPr id="2" name="Footer Placeholder 2">
            <a:extLst>
              <a:ext uri="{FF2B5EF4-FFF2-40B4-BE49-F238E27FC236}">
                <a16:creationId xmlns:a16="http://schemas.microsoft.com/office/drawing/2014/main" id="{97A537F7-7DF4-6C8B-381E-492BE5AEBD3B}"/>
              </a:ext>
            </a:extLst>
          </p:cNvPr>
          <p:cNvSpPr>
            <a:spLocks noGrp="1"/>
          </p:cNvSpPr>
          <p:nvPr>
            <p:ph type="ftr" sz="quarter" idx="3"/>
          </p:nvPr>
        </p:nvSpPr>
        <p:spPr>
          <a:xfrm>
            <a:off x="612775" y="5928292"/>
            <a:ext cx="10973052" cy="380990"/>
          </a:xfrm>
          <a:prstGeom prst="rect">
            <a:avLst/>
          </a:prstGeom>
        </p:spPr>
        <p:txBody>
          <a:bodyPr lIns="0" tIns="0" rIns="0" bIns="0" anchor="b">
            <a:noAutofit/>
          </a:bodyPr>
          <a:lstStyle>
            <a:lvl1pPr algn="just">
              <a:lnSpc>
                <a:spcPts val="800"/>
              </a:lnSpc>
              <a:spcBef>
                <a:spcPts val="0"/>
              </a:spcBef>
              <a:spcAft>
                <a:spcPts val="300"/>
              </a:spcAft>
              <a:defRPr sz="800">
                <a:solidFill>
                  <a:srgbClr val="353535"/>
                </a:solidFill>
                <a:latin typeface="+mn-lt"/>
              </a:defRPr>
            </a:lvl1pPr>
          </a:lstStyle>
          <a:p>
            <a:endParaRPr lang="en-US" dirty="0"/>
          </a:p>
        </p:txBody>
      </p:sp>
      <p:sp>
        <p:nvSpPr>
          <p:cNvPr id="15" name="Slide Number Placeholder 11">
            <a:extLst>
              <a:ext uri="{FF2B5EF4-FFF2-40B4-BE49-F238E27FC236}">
                <a16:creationId xmlns:a16="http://schemas.microsoft.com/office/drawing/2014/main" id="{384F1255-A668-E9B8-0453-959F1215B158}"/>
              </a:ext>
            </a:extLst>
          </p:cNvPr>
          <p:cNvSpPr>
            <a:spLocks noGrp="1"/>
          </p:cNvSpPr>
          <p:nvPr>
            <p:ph type="sldNum" sz="quarter" idx="4"/>
          </p:nvPr>
        </p:nvSpPr>
        <p:spPr>
          <a:xfrm>
            <a:off x="312737" y="6517523"/>
            <a:ext cx="216077" cy="137160"/>
          </a:xfrm>
          <a:prstGeom prst="rect">
            <a:avLst/>
          </a:prstGeom>
        </p:spPr>
        <p:txBody>
          <a:bodyPr vert="horz" lIns="0" tIns="0" rIns="0" bIns="0" rtlCol="0" anchor="b" anchorCtr="0"/>
          <a:lstStyle>
            <a:lvl1pPr algn="l">
              <a:defRPr lang="en-US" sz="800" kern="1200" smtClean="0">
                <a:solidFill>
                  <a:srgbClr val="00243D"/>
                </a:solidFill>
                <a:latin typeface="Avenir Next LT Pro Demi" panose="020B0704020202020204" pitchFamily="34" charset="0"/>
                <a:ea typeface="+mn-ea"/>
                <a:cs typeface="Arial" charset="0"/>
              </a:defRPr>
            </a:lvl1pPr>
          </a:lstStyle>
          <a:p>
            <a:fld id="{A0F3113C-1AF5-45DE-BE8A-2E373BED76C7}" type="slidenum">
              <a:rPr lang="en-US" smtClean="0"/>
              <a:pPr/>
              <a:t>‹#›</a:t>
            </a:fld>
            <a:endParaRPr lang="en-US" dirty="0"/>
          </a:p>
        </p:txBody>
      </p:sp>
      <p:sp>
        <p:nvSpPr>
          <p:cNvPr id="16" name="Date Placeholder 5">
            <a:extLst>
              <a:ext uri="{FF2B5EF4-FFF2-40B4-BE49-F238E27FC236}">
                <a16:creationId xmlns:a16="http://schemas.microsoft.com/office/drawing/2014/main" id="{DBC8616E-202E-ED74-8827-B4124F2D489C}"/>
              </a:ext>
            </a:extLst>
          </p:cNvPr>
          <p:cNvSpPr>
            <a:spLocks noGrp="1"/>
          </p:cNvSpPr>
          <p:nvPr>
            <p:ph type="dt" sz="half" idx="2"/>
          </p:nvPr>
        </p:nvSpPr>
        <p:spPr>
          <a:xfrm>
            <a:off x="612775" y="6517523"/>
            <a:ext cx="8156448" cy="137160"/>
          </a:xfrm>
          <a:prstGeom prst="rect">
            <a:avLst/>
          </a:prstGeom>
        </p:spPr>
        <p:txBody>
          <a:bodyPr vert="horz" lIns="0" tIns="0" rIns="0" bIns="0" rtlCol="0" anchor="b" anchorCtr="0"/>
          <a:lstStyle>
            <a:lvl1pPr algn="l">
              <a:spcAft>
                <a:spcPts val="0"/>
              </a:spcAft>
              <a:defRPr lang="en-US" sz="800" i="1" kern="1200" cap="none" baseline="0" dirty="0" smtClean="0">
                <a:solidFill>
                  <a:srgbClr val="00243D"/>
                </a:solidFill>
                <a:latin typeface="+mn-lt"/>
                <a:ea typeface="+mn-ea"/>
                <a:cs typeface="Arial" charset="0"/>
              </a:defRPr>
            </a:lvl1pPr>
          </a:lstStyle>
          <a:p>
            <a:pPr defTabSz="853026">
              <a:spcBef>
                <a:spcPts val="0"/>
              </a:spcBef>
              <a:spcAft>
                <a:spcPts val="300"/>
              </a:spcAft>
              <a:buClr>
                <a:srgbClr val="00243D"/>
              </a:buClr>
              <a:buSzPct val="120000"/>
              <a:defRPr/>
            </a:pPr>
            <a:r>
              <a:rPr lang="en-US"/>
              <a:t>Information Classification: PUBLIC</a:t>
            </a:r>
          </a:p>
        </p:txBody>
      </p:sp>
    </p:spTree>
    <p:extLst>
      <p:ext uri="{BB962C8B-B14F-4D97-AF65-F5344CB8AC3E}">
        <p14:creationId xmlns:p14="http://schemas.microsoft.com/office/powerpoint/2010/main" val="19297370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115" r:id="rId4"/>
    <p:sldLayoutId id="2147484051" r:id="rId5"/>
    <p:sldLayoutId id="2147484175" r:id="rId6"/>
    <p:sldLayoutId id="2147484176" r:id="rId7"/>
    <p:sldLayoutId id="2147484035" r:id="rId8"/>
    <p:sldLayoutId id="2147484054" r:id="rId9"/>
    <p:sldLayoutId id="2147483986" r:id="rId10"/>
    <p:sldLayoutId id="2147484182" r:id="rId11"/>
    <p:sldLayoutId id="2147484216" r:id="rId12"/>
    <p:sldLayoutId id="2147484231" r:id="rId13"/>
    <p:sldLayoutId id="2147484164" r:id="rId14"/>
    <p:sldLayoutId id="2147484232" r:id="rId15"/>
    <p:sldLayoutId id="2147484233" r:id="rId16"/>
    <p:sldLayoutId id="2147484234" r:id="rId17"/>
    <p:sldLayoutId id="2147484238" r:id="rId18"/>
    <p:sldLayoutId id="2147484236" r:id="rId19"/>
    <p:sldLayoutId id="2147484237" r:id="rId20"/>
    <p:sldLayoutId id="2147484239" r:id="rId21"/>
    <p:sldLayoutId id="2147484240" r:id="rId22"/>
    <p:sldLayoutId id="2147483990" r:id="rId23"/>
    <p:sldLayoutId id="2147484161" r:id="rId24"/>
    <p:sldLayoutId id="2147484122" r:id="rId25"/>
    <p:sldLayoutId id="2147484200" r:id="rId26"/>
    <p:sldLayoutId id="2147483994" r:id="rId27"/>
    <p:sldLayoutId id="2147484213" r:id="rId28"/>
    <p:sldLayoutId id="2147484214" r:id="rId29"/>
    <p:sldLayoutId id="2147484215" r:id="rId30"/>
    <p:sldLayoutId id="2147484000" r:id="rId31"/>
    <p:sldLayoutId id="2147484211" r:id="rId32"/>
    <p:sldLayoutId id="2147484189" r:id="rId33"/>
    <p:sldLayoutId id="2147484022" r:id="rId34"/>
    <p:sldLayoutId id="2147484212" r:id="rId35"/>
    <p:sldLayoutId id="2147484196" r:id="rId36"/>
    <p:sldLayoutId id="2147484019" r:id="rId37"/>
    <p:sldLayoutId id="2147484016" r:id="rId38"/>
    <p:sldLayoutId id="2147483988" r:id="rId39"/>
    <p:sldLayoutId id="2147484225" r:id="rId40"/>
    <p:sldLayoutId id="2147484226" r:id="rId41"/>
    <p:sldLayoutId id="2147484227" r:id="rId42"/>
    <p:sldLayoutId id="2147484228" r:id="rId43"/>
    <p:sldLayoutId id="2147484229" r:id="rId44"/>
    <p:sldLayoutId id="2147484230" r:id="rId45"/>
    <p:sldLayoutId id="2147484148" r:id="rId46"/>
    <p:sldLayoutId id="2147484149" r:id="rId47"/>
    <p:sldLayoutId id="2147484146" r:id="rId48"/>
    <p:sldLayoutId id="2147484150" r:id="rId49"/>
    <p:sldLayoutId id="2147484151" r:id="rId50"/>
    <p:sldLayoutId id="2147484152" r:id="rId51"/>
    <p:sldLayoutId id="2147484142" r:id="rId52"/>
    <p:sldLayoutId id="2147484208" r:id="rId53"/>
    <p:sldLayoutId id="2147484157" r:id="rId54"/>
    <p:sldLayoutId id="2147484138" r:id="rId55"/>
    <p:sldLayoutId id="2147484209" r:id="rId56"/>
    <p:sldLayoutId id="2147484158" r:id="rId57"/>
    <p:sldLayoutId id="2147484241" r:id="rId58"/>
  </p:sldLayoutIdLst>
  <p:transition spd="slow">
    <p:wipe/>
  </p:transition>
  <p:hf hdr="0"/>
  <p:txStyles>
    <p:titleStyle>
      <a:lvl1pPr algn="l" defTabSz="902757" rtl="0" eaLnBrk="1" fontAlgn="base" hangingPunct="1">
        <a:lnSpc>
          <a:spcPct val="85000"/>
        </a:lnSpc>
        <a:spcBef>
          <a:spcPct val="0"/>
        </a:spcBef>
        <a:spcAft>
          <a:spcPct val="0"/>
        </a:spcAft>
        <a:defRPr sz="2800" b="0" spc="0" baseline="0">
          <a:solidFill>
            <a:srgbClr val="00485E"/>
          </a:solidFill>
          <a:latin typeface="+mj-lt"/>
          <a:ea typeface="+mj-ea"/>
          <a:cs typeface="+mj-cs"/>
        </a:defRPr>
      </a:lvl1pPr>
      <a:lvl2pPr algn="l" defTabSz="902757" rtl="0" eaLnBrk="1" fontAlgn="base" hangingPunct="1">
        <a:spcBef>
          <a:spcPct val="0"/>
        </a:spcBef>
        <a:spcAft>
          <a:spcPct val="0"/>
        </a:spcAft>
        <a:defRPr sz="1814">
          <a:solidFill>
            <a:schemeClr val="accent1"/>
          </a:solidFill>
          <a:latin typeface="Arial" charset="0"/>
          <a:cs typeface="Arial" charset="0"/>
        </a:defRPr>
      </a:lvl2pPr>
      <a:lvl3pPr algn="l" defTabSz="902757" rtl="0" eaLnBrk="1" fontAlgn="base" hangingPunct="1">
        <a:spcBef>
          <a:spcPct val="0"/>
        </a:spcBef>
        <a:spcAft>
          <a:spcPct val="0"/>
        </a:spcAft>
        <a:defRPr sz="1814">
          <a:solidFill>
            <a:schemeClr val="accent1"/>
          </a:solidFill>
          <a:latin typeface="Arial" charset="0"/>
          <a:cs typeface="Arial" charset="0"/>
        </a:defRPr>
      </a:lvl3pPr>
      <a:lvl4pPr algn="l" defTabSz="902757" rtl="0" eaLnBrk="1" fontAlgn="base" hangingPunct="1">
        <a:spcBef>
          <a:spcPct val="0"/>
        </a:spcBef>
        <a:spcAft>
          <a:spcPct val="0"/>
        </a:spcAft>
        <a:defRPr sz="1814">
          <a:solidFill>
            <a:schemeClr val="accent1"/>
          </a:solidFill>
          <a:latin typeface="Arial" charset="0"/>
          <a:cs typeface="Arial" charset="0"/>
        </a:defRPr>
      </a:lvl4pPr>
      <a:lvl5pPr algn="l" defTabSz="902757" rtl="0" eaLnBrk="1" fontAlgn="base" hangingPunct="1">
        <a:spcBef>
          <a:spcPct val="0"/>
        </a:spcBef>
        <a:spcAft>
          <a:spcPct val="0"/>
        </a:spcAft>
        <a:defRPr sz="1814">
          <a:solidFill>
            <a:schemeClr val="accent1"/>
          </a:solidFill>
          <a:latin typeface="Arial" charset="0"/>
          <a:cs typeface="Arial" charset="0"/>
        </a:defRPr>
      </a:lvl5pPr>
      <a:lvl6pPr marL="414663" algn="l" defTabSz="902757" rtl="0" eaLnBrk="1" fontAlgn="base" hangingPunct="1">
        <a:spcBef>
          <a:spcPct val="0"/>
        </a:spcBef>
        <a:spcAft>
          <a:spcPct val="0"/>
        </a:spcAft>
        <a:defRPr sz="1814">
          <a:solidFill>
            <a:schemeClr val="accent1"/>
          </a:solidFill>
          <a:latin typeface="Arial" charset="0"/>
          <a:cs typeface="Arial" charset="0"/>
        </a:defRPr>
      </a:lvl6pPr>
      <a:lvl7pPr marL="829327" algn="l" defTabSz="902757" rtl="0" eaLnBrk="1" fontAlgn="base" hangingPunct="1">
        <a:spcBef>
          <a:spcPct val="0"/>
        </a:spcBef>
        <a:spcAft>
          <a:spcPct val="0"/>
        </a:spcAft>
        <a:defRPr sz="1814">
          <a:solidFill>
            <a:schemeClr val="accent1"/>
          </a:solidFill>
          <a:latin typeface="Arial" charset="0"/>
          <a:cs typeface="Arial" charset="0"/>
        </a:defRPr>
      </a:lvl7pPr>
      <a:lvl8pPr marL="1243990" algn="l" defTabSz="902757" rtl="0" eaLnBrk="1" fontAlgn="base" hangingPunct="1">
        <a:spcBef>
          <a:spcPct val="0"/>
        </a:spcBef>
        <a:spcAft>
          <a:spcPct val="0"/>
        </a:spcAft>
        <a:defRPr sz="1814">
          <a:solidFill>
            <a:schemeClr val="accent1"/>
          </a:solidFill>
          <a:latin typeface="Arial" charset="0"/>
          <a:cs typeface="Arial" charset="0"/>
        </a:defRPr>
      </a:lvl8pPr>
      <a:lvl9pPr marL="1658655" algn="l" defTabSz="902757" rtl="0" eaLnBrk="1" fontAlgn="base" hangingPunct="1">
        <a:spcBef>
          <a:spcPct val="0"/>
        </a:spcBef>
        <a:spcAft>
          <a:spcPct val="0"/>
        </a:spcAft>
        <a:defRPr sz="1814">
          <a:solidFill>
            <a:schemeClr val="accent1"/>
          </a:solidFill>
          <a:latin typeface="Arial" charset="0"/>
          <a:cs typeface="Arial" charset="0"/>
        </a:defRPr>
      </a:lvl9pPr>
    </p:titleStyle>
    <p:body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p:bodyStyle>
    <p:otherStyle>
      <a:defPPr>
        <a:defRPr lang="en-US"/>
      </a:defPPr>
      <a:lvl1pPr marL="0" algn="l" defTabSz="829327" rtl="0" eaLnBrk="1" latinLnBrk="0" hangingPunct="1">
        <a:defRPr sz="1058" kern="1100">
          <a:solidFill>
            <a:schemeClr val="tx1"/>
          </a:solidFill>
          <a:latin typeface="+mn-lt"/>
          <a:ea typeface="+mn-ea"/>
          <a:cs typeface="+mn-cs"/>
        </a:defRPr>
      </a:lvl1pPr>
      <a:lvl2pPr marL="414663" algn="l" defTabSz="829327" rtl="0" eaLnBrk="1" latinLnBrk="0" hangingPunct="1">
        <a:defRPr sz="1058" kern="1100">
          <a:solidFill>
            <a:schemeClr val="tx1"/>
          </a:solidFill>
          <a:latin typeface="+mn-lt"/>
          <a:ea typeface="+mn-ea"/>
          <a:cs typeface="+mn-cs"/>
        </a:defRPr>
      </a:lvl2pPr>
      <a:lvl3pPr marL="829327" algn="l" defTabSz="829327" rtl="0" eaLnBrk="1" latinLnBrk="0" hangingPunct="1">
        <a:defRPr sz="1058" kern="1100">
          <a:solidFill>
            <a:schemeClr val="tx1"/>
          </a:solidFill>
          <a:latin typeface="+mn-lt"/>
          <a:ea typeface="+mn-ea"/>
          <a:cs typeface="+mn-cs"/>
        </a:defRPr>
      </a:lvl3pPr>
      <a:lvl4pPr marL="1243990" algn="l" defTabSz="829327" rtl="0" eaLnBrk="1" latinLnBrk="0" hangingPunct="1">
        <a:defRPr sz="1058" kern="1100">
          <a:solidFill>
            <a:schemeClr val="tx1"/>
          </a:solidFill>
          <a:latin typeface="+mn-lt"/>
          <a:ea typeface="+mn-ea"/>
          <a:cs typeface="+mn-cs"/>
        </a:defRPr>
      </a:lvl4pPr>
      <a:lvl5pPr marL="1658655" algn="l" defTabSz="829327" rtl="0" eaLnBrk="1" latinLnBrk="0" hangingPunct="1">
        <a:defRPr sz="1058" kern="1100">
          <a:solidFill>
            <a:schemeClr val="tx1"/>
          </a:solidFill>
          <a:latin typeface="+mn-lt"/>
          <a:ea typeface="+mn-ea"/>
          <a:cs typeface="+mn-cs"/>
        </a:defRPr>
      </a:lvl5pPr>
      <a:lvl6pPr marL="2073318" algn="l" defTabSz="829327" rtl="0" eaLnBrk="1" latinLnBrk="0" hangingPunct="1">
        <a:defRPr sz="1058" kern="1100">
          <a:solidFill>
            <a:schemeClr val="tx1"/>
          </a:solidFill>
          <a:latin typeface="+mn-lt"/>
          <a:ea typeface="+mn-ea"/>
          <a:cs typeface="+mn-cs"/>
        </a:defRPr>
      </a:lvl6pPr>
      <a:lvl7pPr marL="2487981" algn="l" defTabSz="829327" rtl="0" eaLnBrk="1" latinLnBrk="0" hangingPunct="1">
        <a:defRPr sz="1058" kern="1100">
          <a:solidFill>
            <a:schemeClr val="tx1"/>
          </a:solidFill>
          <a:latin typeface="+mn-lt"/>
          <a:ea typeface="+mn-ea"/>
          <a:cs typeface="+mn-cs"/>
        </a:defRPr>
      </a:lvl7pPr>
      <a:lvl8pPr marL="2902645" algn="l" defTabSz="829327" rtl="0" eaLnBrk="1" latinLnBrk="0" hangingPunct="1">
        <a:defRPr sz="1058" kern="1100">
          <a:solidFill>
            <a:schemeClr val="tx1"/>
          </a:solidFill>
          <a:latin typeface="+mn-lt"/>
          <a:ea typeface="+mn-ea"/>
          <a:cs typeface="+mn-cs"/>
        </a:defRPr>
      </a:lvl8pPr>
      <a:lvl9pPr marL="3317308" algn="l" defTabSz="829327" rtl="0" eaLnBrk="1" latinLnBrk="0" hangingPunct="1">
        <a:defRPr sz="1058" kern="11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 userDrawn="1">
          <p15:clr>
            <a:srgbClr val="F26B43"/>
          </p15:clr>
        </p15:guide>
        <p15:guide id="2" pos="197" userDrawn="1">
          <p15:clr>
            <a:srgbClr val="F26B43"/>
          </p15:clr>
        </p15:guide>
        <p15:guide id="3" pos="7482" userDrawn="1">
          <p15:clr>
            <a:srgbClr val="F26B43"/>
          </p15:clr>
        </p15:guide>
        <p15:guide id="15" orient="horz" pos="3957" userDrawn="1">
          <p15:clr>
            <a:srgbClr val="F26B43"/>
          </p15:clr>
        </p15:guide>
        <p15:guide id="16" orient="horz" pos="3600" userDrawn="1">
          <p15:clr>
            <a:srgbClr val="F26B43"/>
          </p15:clr>
        </p15:guide>
        <p15:guide id="17" orient="horz" pos="4176" userDrawn="1">
          <p15:clr>
            <a:srgbClr val="F26B43"/>
          </p15:clr>
        </p15:guide>
        <p15:guide id="21" pos="386" userDrawn="1">
          <p15:clr>
            <a:srgbClr val="F26B43"/>
          </p15:clr>
        </p15:guide>
        <p15:guide id="22" pos="7298" userDrawn="1">
          <p15:clr>
            <a:srgbClr val="F26B43"/>
          </p15:clr>
        </p15:guide>
        <p15:guide id="24" orient="horz" pos="192" userDrawn="1">
          <p15:clr>
            <a:srgbClr val="F26B43"/>
          </p15:clr>
        </p15:guide>
        <p15:guide id="25" orient="horz" pos="795" userDrawn="1">
          <p15:clr>
            <a:srgbClr val="F26B43"/>
          </p15:clr>
        </p15:guide>
        <p15:guide id="26" orient="horz" pos="5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79884-2CAE-B94B-B96E-364BA783AE44}"/>
              </a:ext>
            </a:extLst>
          </p:cNvPr>
          <p:cNvSpPr>
            <a:spLocks noGrp="1"/>
          </p:cNvSpPr>
          <p:nvPr>
            <p:ph type="body" sz="quarter" idx="18"/>
          </p:nvPr>
        </p:nvSpPr>
        <p:spPr/>
        <p:txBody>
          <a:bodyPr/>
          <a:lstStyle/>
          <a:p>
            <a:endParaRPr lang="en-US" dirty="0"/>
          </a:p>
        </p:txBody>
      </p:sp>
      <p:sp>
        <p:nvSpPr>
          <p:cNvPr id="6" name="Date Placeholder 5">
            <a:extLst>
              <a:ext uri="{FF2B5EF4-FFF2-40B4-BE49-F238E27FC236}">
                <a16:creationId xmlns:a16="http://schemas.microsoft.com/office/drawing/2014/main" id="{480C8FFA-23F4-04E1-2486-6993558E30FD}"/>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7" name="Footer Placeholder 6">
            <a:extLst>
              <a:ext uri="{FF2B5EF4-FFF2-40B4-BE49-F238E27FC236}">
                <a16:creationId xmlns:a16="http://schemas.microsoft.com/office/drawing/2014/main" id="{98162981-9ACD-F209-268A-9D08679606B9}"/>
              </a:ext>
            </a:extLst>
          </p:cNvPr>
          <p:cNvSpPr>
            <a:spLocks noGrp="1"/>
          </p:cNvSpPr>
          <p:nvPr>
            <p:ph type="ftr" sz="quarter" idx="20"/>
          </p:nvPr>
        </p:nvSpPr>
        <p:spPr/>
        <p:txBody>
          <a:bodyPr/>
          <a:lstStyle/>
          <a:p>
            <a:endParaRPr lang="en-US" dirty="0"/>
          </a:p>
        </p:txBody>
      </p:sp>
      <p:sp>
        <p:nvSpPr>
          <p:cNvPr id="9" name="Text Placeholder 1">
            <a:extLst>
              <a:ext uri="{FF2B5EF4-FFF2-40B4-BE49-F238E27FC236}">
                <a16:creationId xmlns:a16="http://schemas.microsoft.com/office/drawing/2014/main" id="{8E66005F-AD47-A52C-853E-ED5688D858EF}"/>
              </a:ext>
            </a:extLst>
          </p:cNvPr>
          <p:cNvSpPr txBox="1">
            <a:spLocks/>
          </p:cNvSpPr>
          <p:nvPr/>
        </p:nvSpPr>
        <p:spPr>
          <a:xfrm>
            <a:off x="613723" y="3240369"/>
            <a:ext cx="10363000" cy="1004605"/>
          </a:xfrm>
          <a:prstGeom prst="rect">
            <a:avLst/>
          </a:prstGeom>
        </p:spPr>
        <p:txBody>
          <a:bodyPr lIns="9144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800" b="0" kern="0" dirty="0"/>
              <a:t>2025 Delaware Trust Conference | October 29</a:t>
            </a:r>
            <a:r>
              <a:rPr lang="en-US" sz="1800" b="0" kern="0" baseline="30000" dirty="0"/>
              <a:t>th</a:t>
            </a:r>
            <a:endParaRPr lang="en-US" sz="1800" b="0" kern="0" dirty="0"/>
          </a:p>
          <a:p>
            <a:endParaRPr lang="en-US" kern="0" dirty="0"/>
          </a:p>
        </p:txBody>
      </p:sp>
      <p:sp>
        <p:nvSpPr>
          <p:cNvPr id="11" name="Title 2">
            <a:extLst>
              <a:ext uri="{FF2B5EF4-FFF2-40B4-BE49-F238E27FC236}">
                <a16:creationId xmlns:a16="http://schemas.microsoft.com/office/drawing/2014/main" id="{D9927657-D5A6-3C6B-2AD7-F996186BB152}"/>
              </a:ext>
            </a:extLst>
          </p:cNvPr>
          <p:cNvSpPr txBox="1">
            <a:spLocks/>
          </p:cNvSpPr>
          <p:nvPr/>
        </p:nvSpPr>
        <p:spPr>
          <a:xfrm>
            <a:off x="561262" y="1640212"/>
            <a:ext cx="11097585" cy="1562058"/>
          </a:xfrm>
          <a:prstGeom prst="rect">
            <a:avLst/>
          </a:prstGeom>
        </p:spPr>
        <p:txBody>
          <a:bodyPr lIns="91440" tIns="45720" rIns="91440" bIns="45720" anchor="t"/>
          <a:lstStyle>
            <a:lvl1pPr algn="l" defTabSz="902757" rtl="0" eaLnBrk="1" fontAlgn="base" hangingPunct="1">
              <a:lnSpc>
                <a:spcPct val="85000"/>
              </a:lnSpc>
              <a:spcBef>
                <a:spcPct val="0"/>
              </a:spcBef>
              <a:spcAft>
                <a:spcPct val="0"/>
              </a:spcAft>
              <a:defRPr sz="2800" b="0" spc="0" baseline="0">
                <a:solidFill>
                  <a:srgbClr val="00485E"/>
                </a:solidFill>
                <a:latin typeface="+mj-lt"/>
                <a:ea typeface="+mj-ea"/>
                <a:cs typeface="+mj-cs"/>
              </a:defRPr>
            </a:lvl1pPr>
            <a:lvl2pPr algn="l" defTabSz="902757" rtl="0" eaLnBrk="1" fontAlgn="base" hangingPunct="1">
              <a:spcBef>
                <a:spcPct val="0"/>
              </a:spcBef>
              <a:spcAft>
                <a:spcPct val="0"/>
              </a:spcAft>
              <a:defRPr sz="1814">
                <a:solidFill>
                  <a:schemeClr val="accent1"/>
                </a:solidFill>
                <a:latin typeface="Arial" charset="0"/>
                <a:cs typeface="Arial" charset="0"/>
              </a:defRPr>
            </a:lvl2pPr>
            <a:lvl3pPr algn="l" defTabSz="902757" rtl="0" eaLnBrk="1" fontAlgn="base" hangingPunct="1">
              <a:spcBef>
                <a:spcPct val="0"/>
              </a:spcBef>
              <a:spcAft>
                <a:spcPct val="0"/>
              </a:spcAft>
              <a:defRPr sz="1814">
                <a:solidFill>
                  <a:schemeClr val="accent1"/>
                </a:solidFill>
                <a:latin typeface="Arial" charset="0"/>
                <a:cs typeface="Arial" charset="0"/>
              </a:defRPr>
            </a:lvl3pPr>
            <a:lvl4pPr algn="l" defTabSz="902757" rtl="0" eaLnBrk="1" fontAlgn="base" hangingPunct="1">
              <a:spcBef>
                <a:spcPct val="0"/>
              </a:spcBef>
              <a:spcAft>
                <a:spcPct val="0"/>
              </a:spcAft>
              <a:defRPr sz="1814">
                <a:solidFill>
                  <a:schemeClr val="accent1"/>
                </a:solidFill>
                <a:latin typeface="Arial" charset="0"/>
                <a:cs typeface="Arial" charset="0"/>
              </a:defRPr>
            </a:lvl4pPr>
            <a:lvl5pPr algn="l" defTabSz="902757" rtl="0" eaLnBrk="1" fontAlgn="base" hangingPunct="1">
              <a:spcBef>
                <a:spcPct val="0"/>
              </a:spcBef>
              <a:spcAft>
                <a:spcPct val="0"/>
              </a:spcAft>
              <a:defRPr sz="1814">
                <a:solidFill>
                  <a:schemeClr val="accent1"/>
                </a:solidFill>
                <a:latin typeface="Arial" charset="0"/>
                <a:cs typeface="Arial" charset="0"/>
              </a:defRPr>
            </a:lvl5pPr>
            <a:lvl6pPr marL="414663" algn="l" defTabSz="902757" rtl="0" eaLnBrk="1" fontAlgn="base" hangingPunct="1">
              <a:spcBef>
                <a:spcPct val="0"/>
              </a:spcBef>
              <a:spcAft>
                <a:spcPct val="0"/>
              </a:spcAft>
              <a:defRPr sz="1814">
                <a:solidFill>
                  <a:schemeClr val="accent1"/>
                </a:solidFill>
                <a:latin typeface="Arial" charset="0"/>
                <a:cs typeface="Arial" charset="0"/>
              </a:defRPr>
            </a:lvl6pPr>
            <a:lvl7pPr marL="829327" algn="l" defTabSz="902757" rtl="0" eaLnBrk="1" fontAlgn="base" hangingPunct="1">
              <a:spcBef>
                <a:spcPct val="0"/>
              </a:spcBef>
              <a:spcAft>
                <a:spcPct val="0"/>
              </a:spcAft>
              <a:defRPr sz="1814">
                <a:solidFill>
                  <a:schemeClr val="accent1"/>
                </a:solidFill>
                <a:latin typeface="Arial" charset="0"/>
                <a:cs typeface="Arial" charset="0"/>
              </a:defRPr>
            </a:lvl7pPr>
            <a:lvl8pPr marL="1243990" algn="l" defTabSz="902757" rtl="0" eaLnBrk="1" fontAlgn="base" hangingPunct="1">
              <a:spcBef>
                <a:spcPct val="0"/>
              </a:spcBef>
              <a:spcAft>
                <a:spcPct val="0"/>
              </a:spcAft>
              <a:defRPr sz="1814">
                <a:solidFill>
                  <a:schemeClr val="accent1"/>
                </a:solidFill>
                <a:latin typeface="Arial" charset="0"/>
                <a:cs typeface="Arial" charset="0"/>
              </a:defRPr>
            </a:lvl8pPr>
            <a:lvl9pPr marL="1658655" algn="l" defTabSz="902757" rtl="0" eaLnBrk="1" fontAlgn="base" hangingPunct="1">
              <a:spcBef>
                <a:spcPct val="0"/>
              </a:spcBef>
              <a:spcAft>
                <a:spcPct val="0"/>
              </a:spcAft>
              <a:defRPr sz="1814">
                <a:solidFill>
                  <a:schemeClr val="accent1"/>
                </a:solidFill>
                <a:latin typeface="Arial" charset="0"/>
                <a:cs typeface="Arial" charset="0"/>
              </a:defRPr>
            </a:lvl9pPr>
          </a:lstStyle>
          <a:p>
            <a:r>
              <a:rPr lang="en-US" sz="5350" kern="0" dirty="0"/>
              <a:t>2025 Federal Tax Law Highlights </a:t>
            </a:r>
            <a:br>
              <a:rPr lang="en-US" sz="5350" kern="0" dirty="0"/>
            </a:br>
            <a:r>
              <a:rPr lang="en-US" sz="5350" kern="0" dirty="0"/>
              <a:t>For Fiduciaries</a:t>
            </a:r>
          </a:p>
        </p:txBody>
      </p:sp>
      <p:sp>
        <p:nvSpPr>
          <p:cNvPr id="13" name="Text Placeholder 3">
            <a:extLst>
              <a:ext uri="{FF2B5EF4-FFF2-40B4-BE49-F238E27FC236}">
                <a16:creationId xmlns:a16="http://schemas.microsoft.com/office/drawing/2014/main" id="{85477F63-E589-6582-894E-310A2301702A}"/>
              </a:ext>
            </a:extLst>
          </p:cNvPr>
          <p:cNvSpPr txBox="1">
            <a:spLocks/>
          </p:cNvSpPr>
          <p:nvPr/>
        </p:nvSpPr>
        <p:spPr>
          <a:xfrm>
            <a:off x="613723" y="4529228"/>
            <a:ext cx="3200264" cy="218643"/>
          </a:xfrm>
          <a:prstGeom prst="rect">
            <a:avLst/>
          </a:prstGeom>
        </p:spPr>
        <p:txBody>
          <a:bodyPr lIns="9144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400" kern="0" dirty="0"/>
              <a:t>Anna Katherine Moody, Esq.</a:t>
            </a:r>
          </a:p>
          <a:p>
            <a:endParaRPr lang="en-US" kern="0" dirty="0"/>
          </a:p>
        </p:txBody>
      </p:sp>
      <p:sp>
        <p:nvSpPr>
          <p:cNvPr id="15" name="Text Placeholder 4">
            <a:extLst>
              <a:ext uri="{FF2B5EF4-FFF2-40B4-BE49-F238E27FC236}">
                <a16:creationId xmlns:a16="http://schemas.microsoft.com/office/drawing/2014/main" id="{1A0075A5-1678-14D7-7BCA-E264DA4973A8}"/>
              </a:ext>
            </a:extLst>
          </p:cNvPr>
          <p:cNvSpPr txBox="1">
            <a:spLocks/>
          </p:cNvSpPr>
          <p:nvPr/>
        </p:nvSpPr>
        <p:spPr>
          <a:xfrm>
            <a:off x="561532" y="4754547"/>
            <a:ext cx="2918428" cy="613627"/>
          </a:xfrm>
          <a:prstGeom prst="rect">
            <a:avLst/>
          </a:prstGeom>
        </p:spPr>
        <p:txBody>
          <a:bodyPr lIns="9144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400" b="0" kern="0" dirty="0"/>
              <a:t>Senior Vice President, Global Tax Advisory | BNY Wealth</a:t>
            </a:r>
          </a:p>
          <a:p>
            <a:endParaRPr lang="en-US" kern="0" dirty="0"/>
          </a:p>
        </p:txBody>
      </p:sp>
      <p:sp>
        <p:nvSpPr>
          <p:cNvPr id="17" name="Text Placeholder 5">
            <a:extLst>
              <a:ext uri="{FF2B5EF4-FFF2-40B4-BE49-F238E27FC236}">
                <a16:creationId xmlns:a16="http://schemas.microsoft.com/office/drawing/2014/main" id="{E50A7D94-5402-44B3-55FE-AB459C264535}"/>
              </a:ext>
            </a:extLst>
          </p:cNvPr>
          <p:cNvSpPr txBox="1">
            <a:spLocks/>
          </p:cNvSpPr>
          <p:nvPr/>
        </p:nvSpPr>
        <p:spPr>
          <a:xfrm>
            <a:off x="4194694" y="4529228"/>
            <a:ext cx="3200264" cy="218643"/>
          </a:xfrm>
          <a:prstGeom prst="rect">
            <a:avLst/>
          </a:prstGeom>
        </p:spPr>
        <p:txBody>
          <a:bodyPr lIns="9144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400" kern="0" dirty="0"/>
              <a:t>Emily A. Plocki, Esq. </a:t>
            </a:r>
          </a:p>
          <a:p>
            <a:endParaRPr lang="en-US" kern="0" dirty="0"/>
          </a:p>
        </p:txBody>
      </p:sp>
      <p:sp>
        <p:nvSpPr>
          <p:cNvPr id="19" name="Text Placeholder 6">
            <a:extLst>
              <a:ext uri="{FF2B5EF4-FFF2-40B4-BE49-F238E27FC236}">
                <a16:creationId xmlns:a16="http://schemas.microsoft.com/office/drawing/2014/main" id="{95F66FAD-0BBC-149C-C6E3-77ECDEDA6086}"/>
              </a:ext>
            </a:extLst>
          </p:cNvPr>
          <p:cNvSpPr txBox="1">
            <a:spLocks/>
          </p:cNvSpPr>
          <p:nvPr/>
        </p:nvSpPr>
        <p:spPr>
          <a:xfrm>
            <a:off x="4194694" y="4754547"/>
            <a:ext cx="2918427" cy="613628"/>
          </a:xfrm>
          <a:prstGeom prst="rect">
            <a:avLst/>
          </a:prstGeom>
        </p:spPr>
        <p:txBody>
          <a:bodyPr lIns="9144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400" b="0" kern="0" dirty="0"/>
              <a:t>Private Wealth Planning Partner | Venable LLP</a:t>
            </a:r>
          </a:p>
          <a:p>
            <a:endParaRPr lang="en-US" kern="0" dirty="0"/>
          </a:p>
        </p:txBody>
      </p:sp>
      <p:pic>
        <p:nvPicPr>
          <p:cNvPr id="21" name="Picture 20" descr="A close up of a logo&#10;&#10;AI-generated content may be incorrect.">
            <a:extLst>
              <a:ext uri="{FF2B5EF4-FFF2-40B4-BE49-F238E27FC236}">
                <a16:creationId xmlns:a16="http://schemas.microsoft.com/office/drawing/2014/main" id="{994AD46F-158E-EA28-4C4A-E860162EDC5F}"/>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07827567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A057B-F7A9-8220-B12D-4D846B6574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DC85D2-5D32-DAB7-D2EA-4BFADAC3362E}"/>
              </a:ext>
            </a:extLst>
          </p:cNvPr>
          <p:cNvSpPr>
            <a:spLocks noGrp="1"/>
          </p:cNvSpPr>
          <p:nvPr>
            <p:ph sz="quarter" idx="30"/>
          </p:nvPr>
        </p:nvSpPr>
        <p:spPr/>
        <p:txBody>
          <a:bodyPr/>
          <a:lstStyle/>
          <a:p>
            <a:r>
              <a:rPr lang="en-US" b="1" dirty="0">
                <a:solidFill>
                  <a:schemeClr val="accent1"/>
                </a:solidFill>
              </a:rPr>
              <a:t>Impact on holistic estate planning for clients: </a:t>
            </a:r>
          </a:p>
          <a:p>
            <a:pPr marL="971550" lvl="2" indent="-400050">
              <a:buFont typeface="Arial" panose="020B0604020202020204" pitchFamily="34" charset="0"/>
              <a:buChar char="•"/>
            </a:pPr>
            <a:r>
              <a:rPr lang="en-US" dirty="0">
                <a:solidFill>
                  <a:schemeClr val="tx1"/>
                </a:solidFill>
              </a:rPr>
              <a:t>State Tax Overlays</a:t>
            </a:r>
          </a:p>
          <a:p>
            <a:pPr marL="1200150" lvl="3" indent="-400050">
              <a:buFont typeface="Arial" panose="020B0604020202020204" pitchFamily="34" charset="0"/>
              <a:buChar char="•"/>
            </a:pPr>
            <a:r>
              <a:rPr lang="en-US" dirty="0">
                <a:solidFill>
                  <a:schemeClr val="tx1"/>
                </a:solidFill>
              </a:rPr>
              <a:t>Effect or non-effect on state-level estate tax exemptions</a:t>
            </a:r>
          </a:p>
          <a:p>
            <a:pPr marL="1200150" lvl="3" indent="-400050">
              <a:buFont typeface="Arial" panose="020B0604020202020204" pitchFamily="34" charset="0"/>
              <a:buChar char="•"/>
            </a:pPr>
            <a:r>
              <a:rPr lang="en-US" dirty="0">
                <a:solidFill>
                  <a:schemeClr val="tx1"/>
                </a:solidFill>
              </a:rPr>
              <a:t>Domicile Review</a:t>
            </a:r>
          </a:p>
          <a:p>
            <a:pPr marL="1200150" lvl="3" indent="-400050">
              <a:buFont typeface="Arial" panose="020B0604020202020204" pitchFamily="34" charset="0"/>
              <a:buChar char="•"/>
            </a:pPr>
            <a:r>
              <a:rPr lang="en-US" dirty="0">
                <a:solidFill>
                  <a:schemeClr val="tx1"/>
                </a:solidFill>
              </a:rPr>
              <a:t>State-level portability and QTIP election considerations</a:t>
            </a:r>
          </a:p>
          <a:p>
            <a:pPr marL="971550" lvl="2" indent="-400050">
              <a:buFont typeface="Arial" panose="020B0604020202020204" pitchFamily="34" charset="0"/>
              <a:buChar char="•"/>
            </a:pPr>
            <a:r>
              <a:rPr lang="en-US" dirty="0">
                <a:solidFill>
                  <a:schemeClr val="tx1"/>
                </a:solidFill>
              </a:rPr>
              <a:t>Fewer Federally taxable estates under new Act.</a:t>
            </a:r>
          </a:p>
          <a:p>
            <a:pPr marL="1200150" lvl="3" indent="-400050">
              <a:buFont typeface="Arial" panose="020B0604020202020204" pitchFamily="34" charset="0"/>
              <a:buChar char="•"/>
            </a:pPr>
            <a:r>
              <a:rPr lang="en-US" dirty="0">
                <a:solidFill>
                  <a:schemeClr val="tx1"/>
                </a:solidFill>
              </a:rPr>
              <a:t>Makes basis planning a primary focus  </a:t>
            </a:r>
          </a:p>
        </p:txBody>
      </p:sp>
      <p:sp>
        <p:nvSpPr>
          <p:cNvPr id="6" name="Text Placeholder 5">
            <a:extLst>
              <a:ext uri="{FF2B5EF4-FFF2-40B4-BE49-F238E27FC236}">
                <a16:creationId xmlns:a16="http://schemas.microsoft.com/office/drawing/2014/main" id="{A0246997-1D54-762B-281C-854F26CCE1F2}"/>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BF1B15FA-5F8F-726A-7958-2A6C238C4816}"/>
              </a:ext>
            </a:extLst>
          </p:cNvPr>
          <p:cNvSpPr>
            <a:spLocks noGrp="1"/>
          </p:cNvSpPr>
          <p:nvPr>
            <p:ph type="ftr" sz="quarter" idx="32"/>
          </p:nvPr>
        </p:nvSpPr>
        <p:spPr/>
        <p:txBody>
          <a:bodyPr/>
          <a:lstStyle/>
          <a:p>
            <a:r>
              <a:rPr lang="en-US" dirty="0"/>
              <a:t> © 2025  /  Confidential  /  Slide  </a:t>
            </a:r>
            <a:fld id="{1AEA1191-217B-42DC-A141-83FE8D09B662}" type="slidenum">
              <a:rPr smtClean="0"/>
              <a:pPr/>
              <a:t>10</a:t>
            </a:fld>
            <a:endParaRPr dirty="0"/>
          </a:p>
        </p:txBody>
      </p:sp>
      <p:sp>
        <p:nvSpPr>
          <p:cNvPr id="2" name="Title 1">
            <a:extLst>
              <a:ext uri="{FF2B5EF4-FFF2-40B4-BE49-F238E27FC236}">
                <a16:creationId xmlns:a16="http://schemas.microsoft.com/office/drawing/2014/main" id="{02D31E79-87D0-D38E-C0C6-7ADC28BF2109}"/>
              </a:ext>
            </a:extLst>
          </p:cNvPr>
          <p:cNvSpPr>
            <a:spLocks noGrp="1"/>
          </p:cNvSpPr>
          <p:nvPr>
            <p:ph type="title"/>
          </p:nvPr>
        </p:nvSpPr>
        <p:spPr/>
        <p:txBody>
          <a:bodyPr/>
          <a:lstStyle/>
          <a:p>
            <a:r>
              <a:rPr lang="en-US" dirty="0"/>
              <a:t>Planning Considerations</a:t>
            </a:r>
          </a:p>
        </p:txBody>
      </p:sp>
      <p:pic>
        <p:nvPicPr>
          <p:cNvPr id="10" name="Picture 9" descr="A close up of a logo&#10;&#10;AI-generated content may be incorrect.">
            <a:extLst>
              <a:ext uri="{FF2B5EF4-FFF2-40B4-BE49-F238E27FC236}">
                <a16:creationId xmlns:a16="http://schemas.microsoft.com/office/drawing/2014/main" id="{D3458788-E20B-7B3C-2347-C4E78A175594}"/>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67942168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48F22-A7F8-AA68-2973-D15B7B8460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9B604F-23DE-BF82-4920-4EDCF3968A5A}"/>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87237BD5-A855-AB38-7436-FBE1149D3DAC}"/>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307C617F-4290-A861-C87A-BD71FD077F4B}"/>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AA156756-836F-7C8A-AF75-690BCA4748AE}"/>
              </a:ext>
            </a:extLst>
          </p:cNvPr>
          <p:cNvSpPr>
            <a:spLocks noGrp="1"/>
          </p:cNvSpPr>
          <p:nvPr>
            <p:ph type="sldNum" sz="quarter" idx="21"/>
          </p:nvPr>
        </p:nvSpPr>
        <p:spPr/>
        <p:txBody>
          <a:bodyPr/>
          <a:lstStyle/>
          <a:p>
            <a:fld id="{A0F3113C-1AF5-45DE-BE8A-2E373BED76C7}" type="slidenum">
              <a:rPr lang="en-US" smtClean="0"/>
              <a:pPr/>
              <a:t>11</a:t>
            </a:fld>
            <a:endParaRPr lang="en-US" dirty="0"/>
          </a:p>
        </p:txBody>
      </p:sp>
      <p:sp>
        <p:nvSpPr>
          <p:cNvPr id="3" name="Title 2">
            <a:extLst>
              <a:ext uri="{FF2B5EF4-FFF2-40B4-BE49-F238E27FC236}">
                <a16:creationId xmlns:a16="http://schemas.microsoft.com/office/drawing/2014/main" id="{FA84EF81-9BDB-FBAA-FD57-C6520582166B}"/>
              </a:ext>
            </a:extLst>
          </p:cNvPr>
          <p:cNvSpPr>
            <a:spLocks noGrp="1"/>
          </p:cNvSpPr>
          <p:nvPr>
            <p:ph type="title"/>
          </p:nvPr>
        </p:nvSpPr>
        <p:spPr>
          <a:xfrm>
            <a:off x="318670" y="2674002"/>
            <a:ext cx="9154947" cy="1503937"/>
          </a:xfrm>
        </p:spPr>
        <p:txBody>
          <a:bodyPr/>
          <a:lstStyle/>
          <a:p>
            <a:r>
              <a:rPr lang="en-US" sz="5350" dirty="0"/>
              <a:t>OBBBA: Updates to the Income Taxation of Trusts and Estates</a:t>
            </a:r>
          </a:p>
        </p:txBody>
      </p:sp>
      <p:pic>
        <p:nvPicPr>
          <p:cNvPr id="8" name="Picture 7" descr="A close up of a logo&#10;&#10;AI-generated content may be incorrect.">
            <a:extLst>
              <a:ext uri="{FF2B5EF4-FFF2-40B4-BE49-F238E27FC236}">
                <a16:creationId xmlns:a16="http://schemas.microsoft.com/office/drawing/2014/main" id="{24D1AC6F-3BE9-4818-5A1C-243725A8127F}"/>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7841134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95275EB-6578-80EF-022D-5AFD442FE0A8}"/>
              </a:ext>
            </a:extLst>
          </p:cNvPr>
          <p:cNvGraphicFramePr>
            <a:graphicFrameLocks noGrp="1"/>
          </p:cNvGraphicFramePr>
          <p:nvPr>
            <p:ph sz="quarter" idx="32"/>
            <p:extLst>
              <p:ext uri="{D42A27DB-BD31-4B8C-83A1-F6EECF244321}">
                <p14:modId xmlns:p14="http://schemas.microsoft.com/office/powerpoint/2010/main" val="4281624203"/>
              </p:ext>
            </p:extLst>
          </p:nvPr>
        </p:nvGraphicFramePr>
        <p:xfrm>
          <a:off x="8124825" y="1523999"/>
          <a:ext cx="3457574" cy="3481634"/>
        </p:xfrm>
        <a:graphic>
          <a:graphicData uri="http://schemas.openxmlformats.org/drawingml/2006/table">
            <a:tbl>
              <a:tblPr firstRow="1" bandRow="1">
                <a:tableStyleId>{5C22544A-7EE6-4342-B048-85BDC9FD1C3A}</a:tableStyleId>
              </a:tblPr>
              <a:tblGrid>
                <a:gridCol w="1728787">
                  <a:extLst>
                    <a:ext uri="{9D8B030D-6E8A-4147-A177-3AD203B41FA5}">
                      <a16:colId xmlns:a16="http://schemas.microsoft.com/office/drawing/2014/main" val="2050326344"/>
                    </a:ext>
                  </a:extLst>
                </a:gridCol>
                <a:gridCol w="1728787">
                  <a:extLst>
                    <a:ext uri="{9D8B030D-6E8A-4147-A177-3AD203B41FA5}">
                      <a16:colId xmlns:a16="http://schemas.microsoft.com/office/drawing/2014/main" val="2989904448"/>
                    </a:ext>
                  </a:extLst>
                </a:gridCol>
              </a:tblGrid>
              <a:tr h="711121">
                <a:tc>
                  <a:txBody>
                    <a:bodyPr/>
                    <a:lstStyle/>
                    <a:p>
                      <a:r>
                        <a:rPr lang="en-US" dirty="0"/>
                        <a:t>If 2025 Taxable Income Is:</a:t>
                      </a:r>
                    </a:p>
                  </a:txBody>
                  <a:tcPr/>
                </a:tc>
                <a:tc>
                  <a:txBody>
                    <a:bodyPr/>
                    <a:lstStyle/>
                    <a:p>
                      <a:r>
                        <a:rPr lang="en-US" dirty="0"/>
                        <a:t>The 2025 Tax Is:</a:t>
                      </a:r>
                    </a:p>
                  </a:txBody>
                  <a:tcPr/>
                </a:tc>
                <a:extLst>
                  <a:ext uri="{0D108BD9-81ED-4DB2-BD59-A6C34878D82A}">
                    <a16:rowId xmlns:a16="http://schemas.microsoft.com/office/drawing/2014/main" val="3902283365"/>
                  </a:ext>
                </a:extLst>
              </a:tr>
              <a:tr h="637150">
                <a:tc>
                  <a:txBody>
                    <a:bodyPr/>
                    <a:lstStyle/>
                    <a:p>
                      <a:r>
                        <a:rPr lang="en-US" dirty="0"/>
                        <a:t>Not over $3,150</a:t>
                      </a:r>
                    </a:p>
                  </a:txBody>
                  <a:tcPr/>
                </a:tc>
                <a:tc>
                  <a:txBody>
                    <a:bodyPr/>
                    <a:lstStyle/>
                    <a:p>
                      <a:r>
                        <a:rPr lang="en-US" dirty="0"/>
                        <a:t>10%</a:t>
                      </a:r>
                    </a:p>
                  </a:txBody>
                  <a:tcPr/>
                </a:tc>
                <a:extLst>
                  <a:ext uri="{0D108BD9-81ED-4DB2-BD59-A6C34878D82A}">
                    <a16:rowId xmlns:a16="http://schemas.microsoft.com/office/drawing/2014/main" val="161526745"/>
                  </a:ext>
                </a:extLst>
              </a:tr>
              <a:tr h="711121">
                <a:tc>
                  <a:txBody>
                    <a:bodyPr/>
                    <a:lstStyle/>
                    <a:p>
                      <a:r>
                        <a:rPr lang="en-US" dirty="0"/>
                        <a:t>Over $3,150 but not over $11,450</a:t>
                      </a:r>
                    </a:p>
                  </a:txBody>
                  <a:tcPr/>
                </a:tc>
                <a:tc>
                  <a:txBody>
                    <a:bodyPr/>
                    <a:lstStyle/>
                    <a:p>
                      <a:r>
                        <a:rPr lang="en-US" dirty="0"/>
                        <a:t>$315 plus 24% of the excess over $3150</a:t>
                      </a:r>
                    </a:p>
                  </a:txBody>
                  <a:tcPr/>
                </a:tc>
                <a:extLst>
                  <a:ext uri="{0D108BD9-81ED-4DB2-BD59-A6C34878D82A}">
                    <a16:rowId xmlns:a16="http://schemas.microsoft.com/office/drawing/2014/main" val="1926430168"/>
                  </a:ext>
                </a:extLst>
              </a:tr>
              <a:tr h="711121">
                <a:tc>
                  <a:txBody>
                    <a:bodyPr/>
                    <a:lstStyle/>
                    <a:p>
                      <a:r>
                        <a:rPr lang="en-US" dirty="0"/>
                        <a:t>Over $11,450 but not over $15,650</a:t>
                      </a:r>
                    </a:p>
                  </a:txBody>
                  <a:tcPr/>
                </a:tc>
                <a:tc>
                  <a:txBody>
                    <a:bodyPr/>
                    <a:lstStyle/>
                    <a:p>
                      <a:r>
                        <a:rPr lang="en-US" dirty="0"/>
                        <a:t>$2,307 plus 35% of the excess over $11,450</a:t>
                      </a:r>
                    </a:p>
                  </a:txBody>
                  <a:tcPr/>
                </a:tc>
                <a:extLst>
                  <a:ext uri="{0D108BD9-81ED-4DB2-BD59-A6C34878D82A}">
                    <a16:rowId xmlns:a16="http://schemas.microsoft.com/office/drawing/2014/main" val="4065425696"/>
                  </a:ext>
                </a:extLst>
              </a:tr>
              <a:tr h="711121">
                <a:tc>
                  <a:txBody>
                    <a:bodyPr/>
                    <a:lstStyle/>
                    <a:p>
                      <a:r>
                        <a:rPr lang="en-US" dirty="0"/>
                        <a:t>Over $15,650</a:t>
                      </a:r>
                    </a:p>
                  </a:txBody>
                  <a:tcPr/>
                </a:tc>
                <a:tc>
                  <a:txBody>
                    <a:bodyPr/>
                    <a:lstStyle/>
                    <a:p>
                      <a:r>
                        <a:rPr lang="en-US" dirty="0"/>
                        <a:t>$3,777 plus 37% of the excess over $15,650</a:t>
                      </a:r>
                    </a:p>
                  </a:txBody>
                  <a:tcPr/>
                </a:tc>
                <a:extLst>
                  <a:ext uri="{0D108BD9-81ED-4DB2-BD59-A6C34878D82A}">
                    <a16:rowId xmlns:a16="http://schemas.microsoft.com/office/drawing/2014/main" val="1694079255"/>
                  </a:ext>
                </a:extLst>
              </a:tr>
            </a:tbl>
          </a:graphicData>
        </a:graphic>
      </p:graphicFrame>
      <p:sp>
        <p:nvSpPr>
          <p:cNvPr id="10" name="Content Placeholder 9">
            <a:extLst>
              <a:ext uri="{FF2B5EF4-FFF2-40B4-BE49-F238E27FC236}">
                <a16:creationId xmlns:a16="http://schemas.microsoft.com/office/drawing/2014/main" id="{552D46CB-6CEC-492A-9AC3-AFBD39931ACA}"/>
              </a:ext>
            </a:extLst>
          </p:cNvPr>
          <p:cNvSpPr>
            <a:spLocks noGrp="1"/>
          </p:cNvSpPr>
          <p:nvPr>
            <p:ph sz="quarter" idx="30"/>
          </p:nvPr>
        </p:nvSpPr>
        <p:spPr/>
        <p:txBody>
          <a:bodyPr/>
          <a:lstStyle/>
          <a:p>
            <a:r>
              <a:rPr lang="en-US" dirty="0"/>
              <a:t>The OBBBA made permanent the TCJA compressed rate brackets, which were set to expire on 12/31/25.</a:t>
            </a:r>
          </a:p>
          <a:p>
            <a:pPr marL="172890" lvl="1" indent="-171450">
              <a:buFont typeface="Arial" panose="020B0604020202020204" pitchFamily="34" charset="0"/>
              <a:buChar char="•"/>
            </a:pPr>
            <a:r>
              <a:rPr lang="en-US" dirty="0"/>
              <a:t>The brackets are: 10%, 12%, 22%, 24%, 32%, 35%, 37%</a:t>
            </a:r>
          </a:p>
          <a:p>
            <a:pPr marL="172890" lvl="1" indent="-171450">
              <a:buFont typeface="Arial" panose="020B0604020202020204" pitchFamily="34" charset="0"/>
              <a:buChar char="•"/>
            </a:pPr>
            <a:r>
              <a:rPr lang="en-US" dirty="0"/>
              <a:t>OBBB adds an additional year of inflation adjustment to ensure more income remains in the lower brackets over time.</a:t>
            </a:r>
          </a:p>
          <a:p>
            <a:pPr marL="172890" lvl="1" indent="-171450">
              <a:buFont typeface="Arial" panose="020B0604020202020204" pitchFamily="34" charset="0"/>
              <a:buChar char="•"/>
            </a:pPr>
            <a:r>
              <a:rPr lang="en-US" dirty="0"/>
              <a:t>2026 Tax Rate tables have not yet been released.</a:t>
            </a:r>
          </a:p>
          <a:p>
            <a:endParaRPr lang="en-US" dirty="0"/>
          </a:p>
        </p:txBody>
      </p:sp>
      <p:sp>
        <p:nvSpPr>
          <p:cNvPr id="4" name="Date Placeholder 3">
            <a:extLst>
              <a:ext uri="{FF2B5EF4-FFF2-40B4-BE49-F238E27FC236}">
                <a16:creationId xmlns:a16="http://schemas.microsoft.com/office/drawing/2014/main" id="{7D8201F7-53CC-BA0E-71BD-B89E7C89D473}"/>
              </a:ext>
            </a:extLst>
          </p:cNvPr>
          <p:cNvSpPr>
            <a:spLocks noGrp="1"/>
          </p:cNvSpPr>
          <p:nvPr>
            <p:ph type="dt" sz="half" idx="33"/>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84A4E539-5701-BFF4-8BE9-62A129C77289}"/>
              </a:ext>
            </a:extLst>
          </p:cNvPr>
          <p:cNvSpPr>
            <a:spLocks noGrp="1"/>
          </p:cNvSpPr>
          <p:nvPr>
            <p:ph type="ftr" sz="quarter" idx="34"/>
          </p:nvPr>
        </p:nvSpPr>
        <p:spPr/>
        <p:txBody>
          <a:bodyPr/>
          <a:lstStyle/>
          <a:p>
            <a:endParaRPr lang="en-US" dirty="0"/>
          </a:p>
        </p:txBody>
      </p:sp>
      <p:sp>
        <p:nvSpPr>
          <p:cNvPr id="6" name="Slide Number Placeholder 5">
            <a:extLst>
              <a:ext uri="{FF2B5EF4-FFF2-40B4-BE49-F238E27FC236}">
                <a16:creationId xmlns:a16="http://schemas.microsoft.com/office/drawing/2014/main" id="{44F0E2A2-C81B-C316-A4CB-A0A91DDADEFC}"/>
              </a:ext>
            </a:extLst>
          </p:cNvPr>
          <p:cNvSpPr>
            <a:spLocks noGrp="1"/>
          </p:cNvSpPr>
          <p:nvPr>
            <p:ph type="sldNum" sz="quarter" idx="35"/>
          </p:nvPr>
        </p:nvSpPr>
        <p:spPr/>
        <p:txBody>
          <a:bodyPr/>
          <a:lstStyle/>
          <a:p>
            <a:fld id="{A0F3113C-1AF5-45DE-BE8A-2E373BED76C7}" type="slidenum">
              <a:rPr lang="en-US" smtClean="0"/>
              <a:pPr/>
              <a:t>12</a:t>
            </a:fld>
            <a:endParaRPr lang="en-US" dirty="0"/>
          </a:p>
        </p:txBody>
      </p:sp>
      <p:sp>
        <p:nvSpPr>
          <p:cNvPr id="7" name="Title 6">
            <a:extLst>
              <a:ext uri="{FF2B5EF4-FFF2-40B4-BE49-F238E27FC236}">
                <a16:creationId xmlns:a16="http://schemas.microsoft.com/office/drawing/2014/main" id="{68AFD7CB-6F9A-1B12-9055-D28770D94687}"/>
              </a:ext>
            </a:extLst>
          </p:cNvPr>
          <p:cNvSpPr>
            <a:spLocks noGrp="1"/>
          </p:cNvSpPr>
          <p:nvPr>
            <p:ph type="title"/>
          </p:nvPr>
        </p:nvSpPr>
        <p:spPr/>
        <p:txBody>
          <a:bodyPr/>
          <a:lstStyle/>
          <a:p>
            <a:r>
              <a:rPr lang="en-US" dirty="0"/>
              <a:t>Compressed Tax Rate Brackets</a:t>
            </a:r>
          </a:p>
        </p:txBody>
      </p:sp>
      <p:pic>
        <p:nvPicPr>
          <p:cNvPr id="13" name="Picture 12" descr="A close up of a logo&#10;&#10;AI-generated content may be incorrect.">
            <a:extLst>
              <a:ext uri="{FF2B5EF4-FFF2-40B4-BE49-F238E27FC236}">
                <a16:creationId xmlns:a16="http://schemas.microsoft.com/office/drawing/2014/main" id="{A16DDB47-E95F-FFD4-F366-41A2739A68BF}"/>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5985595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55EAA-44FD-631C-D43C-7E9777EA2D9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9D855F-1265-0FD6-9EB0-BEC3B3F42C81}"/>
              </a:ext>
            </a:extLst>
          </p:cNvPr>
          <p:cNvSpPr>
            <a:spLocks noGrp="1"/>
          </p:cNvSpPr>
          <p:nvPr>
            <p:ph sz="quarter" idx="30"/>
          </p:nvPr>
        </p:nvSpPr>
        <p:spPr/>
        <p:txBody>
          <a:bodyPr/>
          <a:lstStyle/>
          <a:p>
            <a:r>
              <a:rPr lang="en-US" sz="1400" dirty="0"/>
              <a:t>OBBBA affects itemized deductions for trusts and estates</a:t>
            </a:r>
          </a:p>
          <a:p>
            <a:pPr marL="285750" indent="-285750">
              <a:buFont typeface="Arial" panose="020B0604020202020204" pitchFamily="34" charset="0"/>
              <a:buChar char="•"/>
            </a:pPr>
            <a:r>
              <a:rPr lang="en-US" b="0" dirty="0">
                <a:solidFill>
                  <a:schemeClr val="tx1"/>
                </a:solidFill>
              </a:rPr>
              <a:t>OBBBA made permanent the disallowance of miscellaneous itemized deductions under IRC §67 for individuals and estates and trusts enacted under TCJA.</a:t>
            </a:r>
          </a:p>
          <a:p>
            <a:pPr marL="571500" lvl="1">
              <a:buFont typeface="Arial" panose="020B0604020202020204" pitchFamily="34" charset="0"/>
              <a:buChar char="•"/>
            </a:pPr>
            <a:r>
              <a:rPr lang="en-US" dirty="0">
                <a:solidFill>
                  <a:schemeClr val="tx1"/>
                </a:solidFill>
              </a:rPr>
              <a:t>Itemized deductions are limited to those enumerated in IRC §67(b).</a:t>
            </a:r>
          </a:p>
          <a:p>
            <a:pPr marL="285750" indent="-285750">
              <a:buFont typeface="Arial" panose="020B0604020202020204" pitchFamily="34" charset="0"/>
              <a:buChar char="•"/>
            </a:pPr>
            <a:r>
              <a:rPr lang="en-US" b="0" dirty="0">
                <a:solidFill>
                  <a:schemeClr val="tx1"/>
                </a:solidFill>
              </a:rPr>
              <a:t>IRC §67(e) related to itemized deductions specific to estates and trusts are still able to be deducted.</a:t>
            </a:r>
          </a:p>
          <a:p>
            <a:pPr marL="285750" indent="-285750">
              <a:buFont typeface="Arial" panose="020B0604020202020204" pitchFamily="34" charset="0"/>
              <a:buChar char="•"/>
            </a:pPr>
            <a:r>
              <a:rPr lang="en-US" b="0" dirty="0">
                <a:solidFill>
                  <a:schemeClr val="tx1"/>
                </a:solidFill>
              </a:rPr>
              <a:t>IRC §68 limits itemized deductions for high-income taxpayers.</a:t>
            </a:r>
          </a:p>
          <a:p>
            <a:pPr marL="571500" lvl="1">
              <a:buFont typeface="Arial" panose="020B0604020202020204" pitchFamily="34" charset="0"/>
              <a:buChar char="•"/>
            </a:pPr>
            <a:r>
              <a:rPr lang="en-US" dirty="0">
                <a:solidFill>
                  <a:schemeClr val="tx1"/>
                </a:solidFill>
              </a:rPr>
              <a:t>OBBBA has changed the limitation under IRC §68 from 3% (the “Pease limitation”) to the “2/37</a:t>
            </a:r>
            <a:r>
              <a:rPr lang="en-US" baseline="30000" dirty="0">
                <a:solidFill>
                  <a:schemeClr val="tx1"/>
                </a:solidFill>
              </a:rPr>
              <a:t>th</a:t>
            </a:r>
            <a:r>
              <a:rPr lang="en-US" dirty="0">
                <a:solidFill>
                  <a:schemeClr val="tx1"/>
                </a:solidFill>
              </a:rPr>
              <a:t>” limitation. </a:t>
            </a:r>
          </a:p>
          <a:p>
            <a:pPr marL="571500" lvl="1">
              <a:buFont typeface="Arial" panose="020B0604020202020204" pitchFamily="34" charset="0"/>
              <a:buChar char="•"/>
            </a:pPr>
            <a:r>
              <a:rPr lang="en-US" dirty="0">
                <a:solidFill>
                  <a:schemeClr val="tx1"/>
                </a:solidFill>
              </a:rPr>
              <a:t>Under the new rule, allowable itemized deductions are reduced by 2/37 of the lesser of: 1) total itemized deductions or 2) the amount of taxable income exceeding the threshold for the 37% tax bracket.</a:t>
            </a:r>
          </a:p>
          <a:p>
            <a:pPr marL="285750" indent="-285750">
              <a:buFont typeface="Arial" panose="020B0604020202020204" pitchFamily="34" charset="0"/>
              <a:buChar char="•"/>
            </a:pPr>
            <a:r>
              <a:rPr lang="en-US" b="0" dirty="0">
                <a:solidFill>
                  <a:schemeClr val="tx1"/>
                </a:solidFill>
              </a:rPr>
              <a:t>IRC §68(e) specifically exempted estates and trusts from this limitation.</a:t>
            </a:r>
          </a:p>
          <a:p>
            <a:pPr marL="285750" indent="-285750">
              <a:buFont typeface="Arial" panose="020B0604020202020204" pitchFamily="34" charset="0"/>
              <a:buChar char="•"/>
            </a:pPr>
            <a:r>
              <a:rPr lang="en-US" u="sng" dirty="0">
                <a:solidFill>
                  <a:schemeClr val="tx1"/>
                </a:solidFill>
              </a:rPr>
              <a:t>OBBBA has repealed IRC §68(e), so that IRC §68 now applies to the deductibility of itemized deductions for estates and trusts.</a:t>
            </a:r>
          </a:p>
          <a:p>
            <a:endParaRPr lang="en-US" dirty="0"/>
          </a:p>
        </p:txBody>
      </p:sp>
      <p:sp>
        <p:nvSpPr>
          <p:cNvPr id="4" name="Date Placeholder 3">
            <a:extLst>
              <a:ext uri="{FF2B5EF4-FFF2-40B4-BE49-F238E27FC236}">
                <a16:creationId xmlns:a16="http://schemas.microsoft.com/office/drawing/2014/main" id="{1E57BBEE-8FEC-EA80-AD69-BF14867EE6E6}"/>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B44961D6-D978-CE8F-F06D-854752525A3D}"/>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82A13A6C-4E3E-E6AB-F5C2-4443341B13E9}"/>
              </a:ext>
            </a:extLst>
          </p:cNvPr>
          <p:cNvSpPr>
            <a:spLocks noGrp="1"/>
          </p:cNvSpPr>
          <p:nvPr>
            <p:ph type="sldNum" sz="quarter" idx="33"/>
          </p:nvPr>
        </p:nvSpPr>
        <p:spPr/>
        <p:txBody>
          <a:bodyPr/>
          <a:lstStyle/>
          <a:p>
            <a:fld id="{A0F3113C-1AF5-45DE-BE8A-2E373BED76C7}" type="slidenum">
              <a:rPr lang="en-US" smtClean="0"/>
              <a:pPr/>
              <a:t>13</a:t>
            </a:fld>
            <a:endParaRPr lang="en-US" dirty="0"/>
          </a:p>
        </p:txBody>
      </p:sp>
      <p:sp>
        <p:nvSpPr>
          <p:cNvPr id="7" name="Title 6">
            <a:extLst>
              <a:ext uri="{FF2B5EF4-FFF2-40B4-BE49-F238E27FC236}">
                <a16:creationId xmlns:a16="http://schemas.microsoft.com/office/drawing/2014/main" id="{3116462F-4599-6338-CA38-2AB2A755FE17}"/>
              </a:ext>
            </a:extLst>
          </p:cNvPr>
          <p:cNvSpPr>
            <a:spLocks noGrp="1"/>
          </p:cNvSpPr>
          <p:nvPr>
            <p:ph type="title"/>
          </p:nvPr>
        </p:nvSpPr>
        <p:spPr/>
        <p:txBody>
          <a:bodyPr/>
          <a:lstStyle/>
          <a:p>
            <a:r>
              <a:rPr lang="en-US" dirty="0"/>
              <a:t>Itemized Deductions and the 2/37</a:t>
            </a:r>
            <a:r>
              <a:rPr lang="en-US" baseline="30000" dirty="0"/>
              <a:t>th</a:t>
            </a:r>
            <a:r>
              <a:rPr lang="en-US" dirty="0"/>
              <a:t> Limitation</a:t>
            </a:r>
          </a:p>
        </p:txBody>
      </p:sp>
      <p:pic>
        <p:nvPicPr>
          <p:cNvPr id="13" name="Picture 12" descr="A close up of a logo&#10;&#10;AI-generated content may be incorrect.">
            <a:extLst>
              <a:ext uri="{FF2B5EF4-FFF2-40B4-BE49-F238E27FC236}">
                <a16:creationId xmlns:a16="http://schemas.microsoft.com/office/drawing/2014/main" id="{08D545A0-2895-BEC1-529A-4BEE666873D0}"/>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83251963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017E4-A782-C0AC-B378-DA15BE188886}"/>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2D548FC-5026-BBDE-19C2-279177A209B8}"/>
              </a:ext>
            </a:extLst>
          </p:cNvPr>
          <p:cNvSpPr>
            <a:spLocks noGrp="1"/>
          </p:cNvSpPr>
          <p:nvPr>
            <p:ph sz="quarter" idx="30"/>
          </p:nvPr>
        </p:nvSpPr>
        <p:spPr/>
        <p:txBody>
          <a:bodyPr/>
          <a:lstStyle/>
          <a:p>
            <a:pPr marL="285750" indent="-285750">
              <a:buFont typeface="Arial" panose="020B0604020202020204" pitchFamily="34" charset="0"/>
              <a:buChar char="•"/>
            </a:pPr>
            <a:r>
              <a:rPr lang="en-US" b="0" dirty="0">
                <a:solidFill>
                  <a:schemeClr val="tx1"/>
                </a:solidFill>
              </a:rPr>
              <a:t>Under TCJA, the SALT deduction was capped at $10,000 for estates and trusts. The cap was set to expire after Dec. 31, 2025, after which state and local taxes would have been fully deductible again.</a:t>
            </a:r>
          </a:p>
          <a:p>
            <a:pPr marL="285750" indent="-285750">
              <a:buFont typeface="Arial" panose="020B0604020202020204" pitchFamily="34" charset="0"/>
              <a:buChar char="•"/>
            </a:pPr>
            <a:r>
              <a:rPr lang="en-US" b="0" dirty="0">
                <a:solidFill>
                  <a:schemeClr val="tx1"/>
                </a:solidFill>
              </a:rPr>
              <a:t>As enacted in OBBBA, the SALT cap deduction for estates and trusts is temporarily increased to $40,000, with annual inflation adjustments through 2029. </a:t>
            </a:r>
          </a:p>
          <a:p>
            <a:pPr marL="571500" lvl="1">
              <a:buFont typeface="Arial" panose="020B0604020202020204" pitchFamily="34" charset="0"/>
              <a:buChar char="•"/>
            </a:pPr>
            <a:r>
              <a:rPr lang="en-US" dirty="0">
                <a:solidFill>
                  <a:schemeClr val="tx1"/>
                </a:solidFill>
              </a:rPr>
              <a:t>The cap rises to $40,400 in 2026 and continues increasing by 1% each year before dropping back to $10,000 in 2030.</a:t>
            </a:r>
          </a:p>
          <a:p>
            <a:pPr marL="285750" indent="-285750">
              <a:buFont typeface="Arial" panose="020B0604020202020204" pitchFamily="34" charset="0"/>
              <a:buChar char="•"/>
            </a:pPr>
            <a:r>
              <a:rPr lang="en-US" b="0" dirty="0">
                <a:solidFill>
                  <a:schemeClr val="tx1"/>
                </a:solidFill>
              </a:rPr>
              <a:t>For high earners, the expanded cap phases down. Taxpayers with modified adjusted gross income (MAGI) over $500,000 will see their cap reduced by 30% of the amount their MAGI exceeds the threshold, until it returns to $10,000. </a:t>
            </a:r>
          </a:p>
          <a:p>
            <a:pPr marL="571500" lvl="1">
              <a:buFont typeface="Arial" panose="020B0604020202020204" pitchFamily="34" charset="0"/>
              <a:buChar char="•"/>
            </a:pPr>
            <a:r>
              <a:rPr lang="en-US" dirty="0">
                <a:solidFill>
                  <a:schemeClr val="tx1"/>
                </a:solidFill>
              </a:rPr>
              <a:t>The income threshold will also be adjusted for inflation through 2029.</a:t>
            </a:r>
          </a:p>
          <a:p>
            <a:pPr marL="285750" indent="-285750">
              <a:buFont typeface="Arial" panose="020B0604020202020204" pitchFamily="34" charset="0"/>
              <a:buChar char="•"/>
            </a:pPr>
            <a:r>
              <a:rPr lang="en-US" b="0" dirty="0">
                <a:solidFill>
                  <a:schemeClr val="tx1"/>
                </a:solidFill>
              </a:rPr>
              <a:t>Planning considerations:</a:t>
            </a:r>
          </a:p>
          <a:p>
            <a:pPr marL="571500" lvl="1">
              <a:buFont typeface="Arial" panose="020B0604020202020204" pitchFamily="34" charset="0"/>
              <a:buChar char="•"/>
            </a:pPr>
            <a:r>
              <a:rPr lang="en-US" dirty="0">
                <a:solidFill>
                  <a:schemeClr val="tx1"/>
                </a:solidFill>
              </a:rPr>
              <a:t>Multiple </a:t>
            </a:r>
            <a:r>
              <a:rPr lang="en-US" dirty="0" err="1">
                <a:solidFill>
                  <a:schemeClr val="tx1"/>
                </a:solidFill>
              </a:rPr>
              <a:t>nongrantor</a:t>
            </a:r>
            <a:r>
              <a:rPr lang="en-US" dirty="0">
                <a:solidFill>
                  <a:schemeClr val="tx1"/>
                </a:solidFill>
              </a:rPr>
              <a:t> trusts</a:t>
            </a:r>
          </a:p>
          <a:p>
            <a:pPr marL="571500" lvl="1">
              <a:buFont typeface="Arial" panose="020B0604020202020204" pitchFamily="34" charset="0"/>
              <a:buChar char="•"/>
            </a:pPr>
            <a:r>
              <a:rPr lang="en-US" dirty="0">
                <a:solidFill>
                  <a:schemeClr val="tx1"/>
                </a:solidFill>
              </a:rPr>
              <a:t>Income shifting to beneficiaries</a:t>
            </a:r>
          </a:p>
          <a:p>
            <a:pPr marL="571500" lvl="1">
              <a:buFont typeface="Arial" panose="020B0604020202020204" pitchFamily="34" charset="0"/>
              <a:buChar char="•"/>
            </a:pPr>
            <a:r>
              <a:rPr lang="en-US" dirty="0">
                <a:solidFill>
                  <a:schemeClr val="tx1"/>
                </a:solidFill>
              </a:rPr>
              <a:t>PTET reliance for trusts owning businesses</a:t>
            </a:r>
          </a:p>
          <a:p>
            <a:endParaRPr lang="en-US" dirty="0"/>
          </a:p>
        </p:txBody>
      </p:sp>
      <p:sp>
        <p:nvSpPr>
          <p:cNvPr id="4" name="Date Placeholder 3">
            <a:extLst>
              <a:ext uri="{FF2B5EF4-FFF2-40B4-BE49-F238E27FC236}">
                <a16:creationId xmlns:a16="http://schemas.microsoft.com/office/drawing/2014/main" id="{CB0DB2C9-9316-556A-C5E0-20EF894FB30A}"/>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FFE1AB14-D42F-E987-1D69-50B84FEA0552}"/>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F28F3F74-C3B0-A603-2EEA-99D8154FBCC6}"/>
              </a:ext>
            </a:extLst>
          </p:cNvPr>
          <p:cNvSpPr>
            <a:spLocks noGrp="1"/>
          </p:cNvSpPr>
          <p:nvPr>
            <p:ph type="sldNum" sz="quarter" idx="33"/>
          </p:nvPr>
        </p:nvSpPr>
        <p:spPr/>
        <p:txBody>
          <a:bodyPr/>
          <a:lstStyle/>
          <a:p>
            <a:fld id="{A0F3113C-1AF5-45DE-BE8A-2E373BED76C7}" type="slidenum">
              <a:rPr lang="en-US" smtClean="0"/>
              <a:pPr/>
              <a:t>14</a:t>
            </a:fld>
            <a:endParaRPr lang="en-US" dirty="0"/>
          </a:p>
        </p:txBody>
      </p:sp>
      <p:sp>
        <p:nvSpPr>
          <p:cNvPr id="7" name="Title 6">
            <a:extLst>
              <a:ext uri="{FF2B5EF4-FFF2-40B4-BE49-F238E27FC236}">
                <a16:creationId xmlns:a16="http://schemas.microsoft.com/office/drawing/2014/main" id="{1E0A5592-DC2D-0F7E-A67F-1E8DEDC6E63B}"/>
              </a:ext>
            </a:extLst>
          </p:cNvPr>
          <p:cNvSpPr>
            <a:spLocks noGrp="1"/>
          </p:cNvSpPr>
          <p:nvPr>
            <p:ph type="title"/>
          </p:nvPr>
        </p:nvSpPr>
        <p:spPr/>
        <p:txBody>
          <a:bodyPr/>
          <a:lstStyle/>
          <a:p>
            <a:r>
              <a:rPr lang="en-US" dirty="0"/>
              <a:t>State and Local Tax (SALT) Deduction</a:t>
            </a:r>
          </a:p>
        </p:txBody>
      </p:sp>
      <p:pic>
        <p:nvPicPr>
          <p:cNvPr id="2" name="Picture 1" descr="A close up of a logo&#10;&#10;AI-generated content may be incorrect.">
            <a:extLst>
              <a:ext uri="{FF2B5EF4-FFF2-40B4-BE49-F238E27FC236}">
                <a16:creationId xmlns:a16="http://schemas.microsoft.com/office/drawing/2014/main" id="{81391B3A-871A-4A9F-8079-3DF13A06AD88}"/>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38574806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AB56-DB79-9138-7B5B-EB264B5AFC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59122A-0F5A-2B66-6171-17F11F12EB32}"/>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8CB465BF-FE07-F5AE-A6E4-A20BC63C1BE2}"/>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D8868941-C2C1-290C-280A-1D77DBBEE5B9}"/>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F50DB09E-729D-55C5-E006-A27E0E988988}"/>
              </a:ext>
            </a:extLst>
          </p:cNvPr>
          <p:cNvSpPr>
            <a:spLocks noGrp="1"/>
          </p:cNvSpPr>
          <p:nvPr>
            <p:ph type="sldNum" sz="quarter" idx="21"/>
          </p:nvPr>
        </p:nvSpPr>
        <p:spPr/>
        <p:txBody>
          <a:bodyPr/>
          <a:lstStyle/>
          <a:p>
            <a:fld id="{A0F3113C-1AF5-45DE-BE8A-2E373BED76C7}" type="slidenum">
              <a:rPr lang="en-US" smtClean="0"/>
              <a:pPr/>
              <a:t>15</a:t>
            </a:fld>
            <a:endParaRPr lang="en-US" dirty="0"/>
          </a:p>
        </p:txBody>
      </p:sp>
      <p:sp>
        <p:nvSpPr>
          <p:cNvPr id="3" name="Title 2">
            <a:extLst>
              <a:ext uri="{FF2B5EF4-FFF2-40B4-BE49-F238E27FC236}">
                <a16:creationId xmlns:a16="http://schemas.microsoft.com/office/drawing/2014/main" id="{1A09F53A-82C2-7D62-56AE-5C6292C5C68A}"/>
              </a:ext>
            </a:extLst>
          </p:cNvPr>
          <p:cNvSpPr>
            <a:spLocks noGrp="1"/>
          </p:cNvSpPr>
          <p:nvPr>
            <p:ph type="title"/>
          </p:nvPr>
        </p:nvSpPr>
        <p:spPr>
          <a:xfrm>
            <a:off x="318671" y="2486844"/>
            <a:ext cx="6989262" cy="1864884"/>
          </a:xfrm>
        </p:spPr>
        <p:txBody>
          <a:bodyPr/>
          <a:lstStyle/>
          <a:p>
            <a:r>
              <a:rPr lang="en-US" sz="5350" dirty="0"/>
              <a:t>OBBBA: QSBS Rule Updates</a:t>
            </a:r>
          </a:p>
        </p:txBody>
      </p:sp>
      <p:pic>
        <p:nvPicPr>
          <p:cNvPr id="8" name="Picture 7" descr="A close up of a logo&#10;&#10;AI-generated content may be incorrect.">
            <a:extLst>
              <a:ext uri="{FF2B5EF4-FFF2-40B4-BE49-F238E27FC236}">
                <a16:creationId xmlns:a16="http://schemas.microsoft.com/office/drawing/2014/main" id="{86957B28-0AC7-0327-E7FB-A35FEFE57A32}"/>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88342138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D26F-12F3-A9FD-3D3E-8715B42C4AE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913AA7-5573-238A-E4C3-293F385075B8}"/>
              </a:ext>
            </a:extLst>
          </p:cNvPr>
          <p:cNvSpPr>
            <a:spLocks noGrp="1"/>
          </p:cNvSpPr>
          <p:nvPr>
            <p:ph sz="quarter" idx="30"/>
          </p:nvPr>
        </p:nvSpPr>
        <p:spPr/>
        <p:txBody>
          <a:bodyPr/>
          <a:lstStyle/>
          <a:p>
            <a:endParaRPr lang="en-US" dirty="0"/>
          </a:p>
          <a:p>
            <a:pPr marL="400050" indent="-400050">
              <a:buAutoNum type="romanUcPeriod"/>
            </a:pPr>
            <a:r>
              <a:rPr lang="en-US" dirty="0"/>
              <a:t>The holding period for QSBS is now graduated for stock acquired after July 4, 2025:</a:t>
            </a:r>
          </a:p>
          <a:p>
            <a:pPr marL="685800" lvl="1" indent="-400050">
              <a:buFont typeface="Arial" panose="020B0604020202020204" pitchFamily="34" charset="0"/>
              <a:buChar char="•"/>
            </a:pPr>
            <a:r>
              <a:rPr lang="en-US" dirty="0"/>
              <a:t>QSBS held for at least 3 years will be eligible for 50% exclusion of taxable gain;</a:t>
            </a:r>
          </a:p>
          <a:p>
            <a:pPr marL="685800" lvl="1" indent="-400050">
              <a:buFont typeface="Arial" panose="020B0604020202020204" pitchFamily="34" charset="0"/>
              <a:buChar char="•"/>
            </a:pPr>
            <a:r>
              <a:rPr lang="en-US" dirty="0"/>
              <a:t>QSBS held for at least 4 years will be eligible for 75% exclusion of taxable gain; and</a:t>
            </a:r>
          </a:p>
          <a:p>
            <a:pPr marL="685800" lvl="1" indent="-400050">
              <a:buFont typeface="Arial" panose="020B0604020202020204" pitchFamily="34" charset="0"/>
              <a:buChar char="•"/>
            </a:pPr>
            <a:r>
              <a:rPr lang="en-US" dirty="0"/>
              <a:t>QSBS held for at least 5 years will be eligible for 100% exclusion of taxable gain.</a:t>
            </a:r>
          </a:p>
          <a:p>
            <a:pPr marL="400050" indent="-400050">
              <a:buAutoNum type="romanUcPeriod"/>
            </a:pPr>
            <a:endParaRPr lang="en-US" dirty="0"/>
          </a:p>
          <a:p>
            <a:pPr marL="400050" indent="-400050">
              <a:buAutoNum type="romanUcPeriod"/>
            </a:pPr>
            <a:r>
              <a:rPr lang="en-US" dirty="0"/>
              <a:t>The exclusion amount is increased from $10 million to $15 million with a yearly inflation-based adjustment.</a:t>
            </a:r>
          </a:p>
          <a:p>
            <a:pPr marL="400050" indent="-400050">
              <a:buAutoNum type="romanUcPeriod"/>
            </a:pPr>
            <a:endParaRPr lang="en-US" dirty="0"/>
          </a:p>
          <a:p>
            <a:pPr marL="400050" indent="-400050">
              <a:buAutoNum type="romanUcPeriod"/>
            </a:pPr>
            <a:r>
              <a:rPr lang="en-US" dirty="0"/>
              <a:t>The limit on “aggregate gross assets” has been increased from $50 million to $75 million.</a:t>
            </a:r>
          </a:p>
        </p:txBody>
      </p:sp>
      <p:sp>
        <p:nvSpPr>
          <p:cNvPr id="7" name="Text Placeholder 6">
            <a:extLst>
              <a:ext uri="{FF2B5EF4-FFF2-40B4-BE49-F238E27FC236}">
                <a16:creationId xmlns:a16="http://schemas.microsoft.com/office/drawing/2014/main" id="{C8B194EC-8EBF-ED96-BDF2-285B3D26153E}"/>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EA055640-7F60-A09F-B80E-06773F7BAA93}"/>
              </a:ext>
            </a:extLst>
          </p:cNvPr>
          <p:cNvSpPr>
            <a:spLocks noGrp="1"/>
          </p:cNvSpPr>
          <p:nvPr>
            <p:ph type="ftr" sz="quarter" idx="32"/>
          </p:nvPr>
        </p:nvSpPr>
        <p:spPr/>
        <p:txBody>
          <a:bodyPr/>
          <a:lstStyle/>
          <a:p>
            <a:r>
              <a:rPr lang="en-US" dirty="0"/>
              <a:t> © 2025  /  Confidential  /  Slide  </a:t>
            </a:r>
            <a:fld id="{1AEA1191-217B-42DC-A141-83FE8D09B662}" type="slidenum">
              <a:rPr smtClean="0"/>
              <a:pPr/>
              <a:t>16</a:t>
            </a:fld>
            <a:endParaRPr dirty="0"/>
          </a:p>
        </p:txBody>
      </p:sp>
      <p:sp>
        <p:nvSpPr>
          <p:cNvPr id="6" name="Title 5">
            <a:extLst>
              <a:ext uri="{FF2B5EF4-FFF2-40B4-BE49-F238E27FC236}">
                <a16:creationId xmlns:a16="http://schemas.microsoft.com/office/drawing/2014/main" id="{D557B882-77B9-6E83-AF1B-CE75C173C967}"/>
              </a:ext>
            </a:extLst>
          </p:cNvPr>
          <p:cNvSpPr>
            <a:spLocks noGrp="1"/>
          </p:cNvSpPr>
          <p:nvPr>
            <p:ph type="title"/>
          </p:nvPr>
        </p:nvSpPr>
        <p:spPr>
          <a:xfrm>
            <a:off x="612775" y="748950"/>
            <a:ext cx="8900948" cy="728567"/>
          </a:xfrm>
        </p:spPr>
        <p:txBody>
          <a:bodyPr/>
          <a:lstStyle/>
          <a:p>
            <a:r>
              <a:rPr lang="en-US" dirty="0"/>
              <a:t>Expansion of Qualified Small Business Stock (QSBS) Gain Exclusion</a:t>
            </a:r>
          </a:p>
        </p:txBody>
      </p:sp>
      <p:pic>
        <p:nvPicPr>
          <p:cNvPr id="11" name="Picture 10" descr="A close up of a logo&#10;&#10;AI-generated content may be incorrect.">
            <a:extLst>
              <a:ext uri="{FF2B5EF4-FFF2-40B4-BE49-F238E27FC236}">
                <a16:creationId xmlns:a16="http://schemas.microsoft.com/office/drawing/2014/main" id="{4820805A-D9FA-D312-BD23-EFC25E88F8AB}"/>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56208353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3FC5-2688-50D9-E817-C91D3A5590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054232-6370-C04C-4C6D-174AB72FD064}"/>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EEAD865D-6688-80A9-F6C4-79CA42AA0E05}"/>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C61B1F6E-1BBF-A4EB-3ED5-7CE23155B5DE}"/>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9F5E2B24-2153-46E4-2361-A897909BC85E}"/>
              </a:ext>
            </a:extLst>
          </p:cNvPr>
          <p:cNvSpPr>
            <a:spLocks noGrp="1"/>
          </p:cNvSpPr>
          <p:nvPr>
            <p:ph type="sldNum" sz="quarter" idx="21"/>
          </p:nvPr>
        </p:nvSpPr>
        <p:spPr/>
        <p:txBody>
          <a:bodyPr/>
          <a:lstStyle/>
          <a:p>
            <a:fld id="{A0F3113C-1AF5-45DE-BE8A-2E373BED76C7}" type="slidenum">
              <a:rPr lang="en-US" smtClean="0"/>
              <a:pPr/>
              <a:t>17</a:t>
            </a:fld>
            <a:endParaRPr lang="en-US" dirty="0"/>
          </a:p>
        </p:txBody>
      </p:sp>
      <p:sp>
        <p:nvSpPr>
          <p:cNvPr id="3" name="Title 2">
            <a:extLst>
              <a:ext uri="{FF2B5EF4-FFF2-40B4-BE49-F238E27FC236}">
                <a16:creationId xmlns:a16="http://schemas.microsoft.com/office/drawing/2014/main" id="{D6196175-4340-69BE-3569-45D131C2EB5D}"/>
              </a:ext>
            </a:extLst>
          </p:cNvPr>
          <p:cNvSpPr>
            <a:spLocks noGrp="1"/>
          </p:cNvSpPr>
          <p:nvPr>
            <p:ph type="title"/>
          </p:nvPr>
        </p:nvSpPr>
        <p:spPr>
          <a:xfrm>
            <a:off x="318670" y="2366528"/>
            <a:ext cx="8794000" cy="2118884"/>
          </a:xfrm>
        </p:spPr>
        <p:txBody>
          <a:bodyPr/>
          <a:lstStyle/>
          <a:p>
            <a:r>
              <a:rPr lang="en-US" sz="5350" dirty="0"/>
              <a:t>OBBBA: Qualified Opportunity Zone (QOZ) Fund Updates</a:t>
            </a:r>
          </a:p>
        </p:txBody>
      </p:sp>
      <p:pic>
        <p:nvPicPr>
          <p:cNvPr id="8" name="Picture 7" descr="A close up of a logo&#10;&#10;AI-generated content may be incorrect.">
            <a:extLst>
              <a:ext uri="{FF2B5EF4-FFF2-40B4-BE49-F238E27FC236}">
                <a16:creationId xmlns:a16="http://schemas.microsoft.com/office/drawing/2014/main" id="{69AEF01E-0846-6F1B-C2B6-2F144CD492B9}"/>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3361124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24F72-0B07-3E0F-F8B0-A9CD76897631}"/>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E10C0F7-D2C3-E9FA-C91D-B6E8D4918D5B}"/>
              </a:ext>
            </a:extLst>
          </p:cNvPr>
          <p:cNvSpPr>
            <a:spLocks noGrp="1"/>
          </p:cNvSpPr>
          <p:nvPr>
            <p:ph sz="quarter" idx="30"/>
          </p:nvPr>
        </p:nvSpPr>
        <p:spPr/>
        <p:txBody>
          <a:bodyPr/>
          <a:lstStyle/>
          <a:p>
            <a:r>
              <a:rPr lang="en-US" sz="1400" dirty="0"/>
              <a:t>The Opportunity Zone (OZ) program initiated under TCJA offers three key tax benefits for investors who reinvest capital gains into a Qualified Opportunity Fund (QOF):</a:t>
            </a:r>
          </a:p>
          <a:p>
            <a:pPr marL="342900" indent="-342900">
              <a:buFont typeface="+mj-lt"/>
              <a:buAutoNum type="arabicPeriod"/>
            </a:pPr>
            <a:endParaRPr lang="en-US" sz="1400" dirty="0"/>
          </a:p>
          <a:p>
            <a:pPr marL="228600" indent="-228600">
              <a:spcBef>
                <a:spcPts val="0"/>
              </a:spcBef>
              <a:buFont typeface="+mj-lt"/>
              <a:buAutoNum type="arabicPeriod"/>
            </a:pPr>
            <a:r>
              <a:rPr lang="en-US" b="0" dirty="0">
                <a:solidFill>
                  <a:schemeClr val="tx1"/>
                </a:solidFill>
              </a:rPr>
              <a:t>It provides a temporary deferral of taxes on rolled-over non-QOZ gains into a QOF until 2026 or until the QOF investment is sold, whichever comes first. </a:t>
            </a:r>
          </a:p>
          <a:p>
            <a:pPr marL="228600" indent="-228600">
              <a:spcBef>
                <a:spcPts val="0"/>
              </a:spcBef>
              <a:buFont typeface="+mj-lt"/>
              <a:buAutoNum type="arabicPeriod"/>
            </a:pPr>
            <a:endParaRPr lang="en-US" b="0" dirty="0">
              <a:solidFill>
                <a:schemeClr val="tx1"/>
              </a:solidFill>
            </a:endParaRPr>
          </a:p>
          <a:p>
            <a:pPr marL="228600" indent="-228600">
              <a:spcBef>
                <a:spcPts val="0"/>
              </a:spcBef>
              <a:buFont typeface="+mj-lt"/>
              <a:buAutoNum type="arabicPeriod"/>
            </a:pPr>
            <a:r>
              <a:rPr lang="en-US" b="0" dirty="0">
                <a:solidFill>
                  <a:schemeClr val="tx1"/>
                </a:solidFill>
              </a:rPr>
              <a:t>It allows a step-up in basis on the deferred gains that are invested in a QOF —10% for investments held at least five years and an additionally 5% (totaling 15%) for those held seven years.</a:t>
            </a:r>
          </a:p>
          <a:p>
            <a:pPr marL="228600" indent="-228600">
              <a:buFont typeface="+mj-lt"/>
              <a:buAutoNum type="arabicPeriod"/>
            </a:pPr>
            <a:r>
              <a:rPr lang="en-US" b="0" dirty="0">
                <a:solidFill>
                  <a:schemeClr val="tx1"/>
                </a:solidFill>
              </a:rPr>
              <a:t>Gains from the appreciation of the QOF investment itself are permanently excluded from taxable income if the investment is held for at least 10 years.</a:t>
            </a:r>
          </a:p>
          <a:p>
            <a:pPr marL="342900" indent="-342900">
              <a:buAutoNum type="arabicPeriod"/>
            </a:pPr>
            <a:endParaRPr lang="en-US" b="0" dirty="0">
              <a:solidFill>
                <a:schemeClr val="tx1"/>
              </a:solidFill>
            </a:endParaRPr>
          </a:p>
          <a:p>
            <a:r>
              <a:rPr lang="en-US" b="0" dirty="0">
                <a:solidFill>
                  <a:schemeClr val="tx1"/>
                </a:solidFill>
              </a:rPr>
              <a:t>These benefits for the initial OZ round are scheduled to expire after Dec. 31, 2026, with the designated OZs expiring after Dec. 31, 2028.</a:t>
            </a:r>
          </a:p>
          <a:p>
            <a:endParaRPr lang="en-US" b="0" dirty="0">
              <a:solidFill>
                <a:schemeClr val="tx1"/>
              </a:solidFill>
            </a:endParaRPr>
          </a:p>
          <a:p>
            <a:endParaRPr lang="en-US" dirty="0"/>
          </a:p>
        </p:txBody>
      </p:sp>
      <p:sp>
        <p:nvSpPr>
          <p:cNvPr id="4" name="Date Placeholder 3">
            <a:extLst>
              <a:ext uri="{FF2B5EF4-FFF2-40B4-BE49-F238E27FC236}">
                <a16:creationId xmlns:a16="http://schemas.microsoft.com/office/drawing/2014/main" id="{93025EA4-CFB9-1C69-9F79-A1671C84AD4C}"/>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90979F28-B9A3-19AA-022A-1D0AD76784FA}"/>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B709B689-EEBB-32B8-A765-A8CD02D14203}"/>
              </a:ext>
            </a:extLst>
          </p:cNvPr>
          <p:cNvSpPr>
            <a:spLocks noGrp="1"/>
          </p:cNvSpPr>
          <p:nvPr>
            <p:ph type="sldNum" sz="quarter" idx="33"/>
          </p:nvPr>
        </p:nvSpPr>
        <p:spPr/>
        <p:txBody>
          <a:bodyPr/>
          <a:lstStyle/>
          <a:p>
            <a:fld id="{A0F3113C-1AF5-45DE-BE8A-2E373BED76C7}" type="slidenum">
              <a:rPr lang="en-US" smtClean="0"/>
              <a:pPr/>
              <a:t>18</a:t>
            </a:fld>
            <a:endParaRPr lang="en-US" dirty="0"/>
          </a:p>
        </p:txBody>
      </p:sp>
      <p:sp>
        <p:nvSpPr>
          <p:cNvPr id="7" name="Title 6">
            <a:extLst>
              <a:ext uri="{FF2B5EF4-FFF2-40B4-BE49-F238E27FC236}">
                <a16:creationId xmlns:a16="http://schemas.microsoft.com/office/drawing/2014/main" id="{0A738A85-2ED2-C6C2-2D36-C410A481512A}"/>
              </a:ext>
            </a:extLst>
          </p:cNvPr>
          <p:cNvSpPr>
            <a:spLocks noGrp="1"/>
          </p:cNvSpPr>
          <p:nvPr>
            <p:ph type="title"/>
          </p:nvPr>
        </p:nvSpPr>
        <p:spPr/>
        <p:txBody>
          <a:bodyPr/>
          <a:lstStyle/>
          <a:p>
            <a:r>
              <a:rPr lang="en-US" dirty="0"/>
              <a:t>QOZs Under TCJA</a:t>
            </a:r>
          </a:p>
        </p:txBody>
      </p:sp>
      <p:pic>
        <p:nvPicPr>
          <p:cNvPr id="2" name="Picture 1" descr="A close up of a logo&#10;&#10;AI-generated content may be incorrect.">
            <a:extLst>
              <a:ext uri="{FF2B5EF4-FFF2-40B4-BE49-F238E27FC236}">
                <a16:creationId xmlns:a16="http://schemas.microsoft.com/office/drawing/2014/main" id="{D88C5B9D-79BD-10BE-B378-27CB82322DD5}"/>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2833541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5188-46A0-D5D5-9020-D787E1DFDA0D}"/>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DACB413-782C-A60D-A733-9C8B148166D8}"/>
              </a:ext>
            </a:extLst>
          </p:cNvPr>
          <p:cNvSpPr>
            <a:spLocks noGrp="1"/>
          </p:cNvSpPr>
          <p:nvPr>
            <p:ph sz="quarter" idx="30"/>
          </p:nvPr>
        </p:nvSpPr>
        <p:spPr/>
        <p:txBody>
          <a:bodyPr/>
          <a:lstStyle/>
          <a:p>
            <a:r>
              <a:rPr lang="en-US" sz="1400" b="0" dirty="0">
                <a:solidFill>
                  <a:schemeClr val="tx1"/>
                </a:solidFill>
              </a:rPr>
              <a:t>Make the OZ program permanent, with rolling ten-year QOZ designations and revised eligibility criteria and new reporting requirements.</a:t>
            </a:r>
          </a:p>
          <a:p>
            <a:r>
              <a:rPr lang="en-US" sz="1400" dirty="0"/>
              <a:t>New rolling 10-year designations:</a:t>
            </a:r>
          </a:p>
          <a:p>
            <a:pPr marL="285750" indent="-285750">
              <a:buFont typeface="Arial" panose="020B0604020202020204" pitchFamily="34" charset="0"/>
              <a:buChar char="•"/>
            </a:pPr>
            <a:r>
              <a:rPr lang="en-US" sz="1400" b="0" dirty="0">
                <a:solidFill>
                  <a:schemeClr val="tx1"/>
                </a:solidFill>
              </a:rPr>
              <a:t>Beginning July 1, 2026 (the initial “decennial designation date”), governors will designate new QOZs.</a:t>
            </a:r>
          </a:p>
          <a:p>
            <a:pPr marL="285750" indent="-285750">
              <a:buFont typeface="Arial" panose="020B0604020202020204" pitchFamily="34" charset="0"/>
              <a:buChar char="•"/>
            </a:pPr>
            <a:r>
              <a:rPr lang="en-US" sz="1400" b="0" dirty="0">
                <a:solidFill>
                  <a:schemeClr val="tx1"/>
                </a:solidFill>
              </a:rPr>
              <a:t>Each designation lasts 10 years (e.g., Jan 1, 2027- Dec. 31, 2036).</a:t>
            </a:r>
          </a:p>
          <a:p>
            <a:pPr marL="285750" indent="-285750">
              <a:buFont typeface="Arial" panose="020B0604020202020204" pitchFamily="34" charset="0"/>
              <a:buChar char="•"/>
            </a:pPr>
            <a:r>
              <a:rPr lang="en-US" sz="1400" b="0" dirty="0">
                <a:solidFill>
                  <a:schemeClr val="tx1"/>
                </a:solidFill>
              </a:rPr>
              <a:t>New zones will be designated every 10 years (e.g., next cycle 2037-2046).</a:t>
            </a:r>
            <a:endParaRPr lang="en-US" sz="1400" dirty="0"/>
          </a:p>
          <a:p>
            <a:r>
              <a:rPr lang="en-US" sz="1400" dirty="0"/>
              <a:t>Updated eligibility rules:</a:t>
            </a:r>
          </a:p>
          <a:p>
            <a:pPr marL="285750" indent="-285750">
              <a:buFont typeface="Arial" panose="020B0604020202020204" pitchFamily="34" charset="0"/>
              <a:buChar char="•"/>
            </a:pPr>
            <a:r>
              <a:rPr lang="en-US" sz="1400" b="0" dirty="0">
                <a:solidFill>
                  <a:schemeClr val="tx1"/>
                </a:solidFill>
              </a:rPr>
              <a:t>Narrows the definition of a low-income community for QOZ designation.</a:t>
            </a:r>
          </a:p>
          <a:p>
            <a:pPr marL="285750" indent="-285750">
              <a:buFont typeface="Arial" panose="020B0604020202020204" pitchFamily="34" charset="0"/>
              <a:buChar char="•"/>
            </a:pPr>
            <a:r>
              <a:rPr lang="en-US" sz="1400" b="0" dirty="0">
                <a:solidFill>
                  <a:schemeClr val="tx1"/>
                </a:solidFill>
              </a:rPr>
              <a:t>Eliminates the special designation benefits for Puerto Rico.</a:t>
            </a:r>
          </a:p>
          <a:p>
            <a:endParaRPr lang="en-US" sz="1400" dirty="0"/>
          </a:p>
          <a:p>
            <a:pPr marL="342900" indent="-342900">
              <a:buFont typeface="+mj-lt"/>
              <a:buAutoNum type="arabicPeriod"/>
            </a:pPr>
            <a:endParaRPr lang="en-US" sz="1400" dirty="0"/>
          </a:p>
          <a:p>
            <a:endParaRPr lang="en-US" b="0" dirty="0">
              <a:solidFill>
                <a:schemeClr val="tx1"/>
              </a:solidFill>
            </a:endParaRPr>
          </a:p>
          <a:p>
            <a:endParaRPr lang="en-US" dirty="0"/>
          </a:p>
        </p:txBody>
      </p:sp>
      <p:sp>
        <p:nvSpPr>
          <p:cNvPr id="4" name="Date Placeholder 3">
            <a:extLst>
              <a:ext uri="{FF2B5EF4-FFF2-40B4-BE49-F238E27FC236}">
                <a16:creationId xmlns:a16="http://schemas.microsoft.com/office/drawing/2014/main" id="{FB471843-6772-BD04-8553-98012977DD0E}"/>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1145F647-9415-1C41-DC26-C87E7B7F8F51}"/>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D0A2DA52-BCFF-7EFB-07B8-9833D2752FA2}"/>
              </a:ext>
            </a:extLst>
          </p:cNvPr>
          <p:cNvSpPr>
            <a:spLocks noGrp="1"/>
          </p:cNvSpPr>
          <p:nvPr>
            <p:ph type="sldNum" sz="quarter" idx="33"/>
          </p:nvPr>
        </p:nvSpPr>
        <p:spPr/>
        <p:txBody>
          <a:bodyPr/>
          <a:lstStyle/>
          <a:p>
            <a:fld id="{A0F3113C-1AF5-45DE-BE8A-2E373BED76C7}" type="slidenum">
              <a:rPr lang="en-US" smtClean="0"/>
              <a:pPr/>
              <a:t>19</a:t>
            </a:fld>
            <a:endParaRPr lang="en-US" dirty="0"/>
          </a:p>
        </p:txBody>
      </p:sp>
      <p:sp>
        <p:nvSpPr>
          <p:cNvPr id="7" name="Title 6">
            <a:extLst>
              <a:ext uri="{FF2B5EF4-FFF2-40B4-BE49-F238E27FC236}">
                <a16:creationId xmlns:a16="http://schemas.microsoft.com/office/drawing/2014/main" id="{D5BB5AF1-A560-9F04-EF17-D230BBBB41A2}"/>
              </a:ext>
            </a:extLst>
          </p:cNvPr>
          <p:cNvSpPr>
            <a:spLocks noGrp="1"/>
          </p:cNvSpPr>
          <p:nvPr>
            <p:ph type="title"/>
          </p:nvPr>
        </p:nvSpPr>
        <p:spPr/>
        <p:txBody>
          <a:bodyPr/>
          <a:lstStyle/>
          <a:p>
            <a:r>
              <a:rPr lang="en-US" dirty="0"/>
              <a:t>QOZ Updates Under OBBBA</a:t>
            </a:r>
          </a:p>
        </p:txBody>
      </p:sp>
      <p:pic>
        <p:nvPicPr>
          <p:cNvPr id="3" name="Picture 2" descr="A close up of a logo&#10;&#10;AI-generated content may be incorrect.">
            <a:extLst>
              <a:ext uri="{FF2B5EF4-FFF2-40B4-BE49-F238E27FC236}">
                <a16:creationId xmlns:a16="http://schemas.microsoft.com/office/drawing/2014/main" id="{5E7BC14A-6E12-8336-729F-0694C766D0BA}"/>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8528568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4DF45B-5061-1E05-17AF-F73E47936C4F}"/>
              </a:ext>
            </a:extLst>
          </p:cNvPr>
          <p:cNvSpPr>
            <a:spLocks noGrp="1"/>
          </p:cNvSpPr>
          <p:nvPr>
            <p:ph type="dt" sz="half" idx="31"/>
          </p:nvPr>
        </p:nvSpPr>
        <p:spPr>
          <a:xfrm>
            <a:off x="616203" y="6239893"/>
            <a:ext cx="8156448" cy="137160"/>
          </a:xfrm>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8" name="Title 7">
            <a:extLst>
              <a:ext uri="{FF2B5EF4-FFF2-40B4-BE49-F238E27FC236}">
                <a16:creationId xmlns:a16="http://schemas.microsoft.com/office/drawing/2014/main" id="{D9093D18-33BB-75EE-5A9A-A6D08E399A8B}"/>
              </a:ext>
            </a:extLst>
          </p:cNvPr>
          <p:cNvSpPr>
            <a:spLocks noGrp="1"/>
          </p:cNvSpPr>
          <p:nvPr>
            <p:ph type="title"/>
          </p:nvPr>
        </p:nvSpPr>
        <p:spPr/>
        <p:txBody>
          <a:bodyPr/>
          <a:lstStyle/>
          <a:p>
            <a:r>
              <a:rPr lang="en-US" dirty="0"/>
              <a:t>Speakers</a:t>
            </a:r>
          </a:p>
        </p:txBody>
      </p:sp>
      <p:sp>
        <p:nvSpPr>
          <p:cNvPr id="11" name="Text Placeholder 42">
            <a:extLst>
              <a:ext uri="{FF2B5EF4-FFF2-40B4-BE49-F238E27FC236}">
                <a16:creationId xmlns:a16="http://schemas.microsoft.com/office/drawing/2014/main" id="{B8B07B1D-9C8C-48EA-9DC2-4139202D4B44}"/>
              </a:ext>
            </a:extLst>
          </p:cNvPr>
          <p:cNvSpPr txBox="1">
            <a:spLocks/>
          </p:cNvSpPr>
          <p:nvPr/>
        </p:nvSpPr>
        <p:spPr>
          <a:xfrm>
            <a:off x="616457" y="2723390"/>
            <a:ext cx="2643646" cy="1638354"/>
          </a:xfrm>
          <a:prstGeom prst="rect">
            <a:avLst/>
          </a:prstGeom>
        </p:spPr>
        <p:txBody>
          <a:bodyPr lIns="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a:spcBef>
                <a:spcPts val="600"/>
              </a:spcBef>
            </a:pPr>
            <a:r>
              <a:rPr lang="en-GB" sz="1500" kern="0" dirty="0">
                <a:solidFill>
                  <a:srgbClr val="2D9BAD"/>
                </a:solidFill>
                <a:latin typeface="Avenir Next LT Pro" panose="020B0504020202020204" pitchFamily="34" charset="77"/>
              </a:rPr>
              <a:t>ANNA KATHERINE MOODY, ESQ.</a:t>
            </a:r>
          </a:p>
          <a:p>
            <a:pPr>
              <a:spcBef>
                <a:spcPts val="200"/>
              </a:spcBef>
            </a:pPr>
            <a:r>
              <a:rPr lang="en-GB" sz="1100" b="0" i="1" kern="0" dirty="0">
                <a:latin typeface="Avenir Next LT Pro"/>
              </a:rPr>
              <a:t>Senior Wealth Strategist, BNY Wealth</a:t>
            </a:r>
            <a:endParaRPr lang="en-GB" sz="1100" b="0" i="1" kern="0" dirty="0">
              <a:latin typeface="Avenir Next LT Pro" panose="020B0504020202020204" pitchFamily="34" charset="77"/>
            </a:endParaRPr>
          </a:p>
          <a:p>
            <a:pPr>
              <a:spcBef>
                <a:spcPts val="200"/>
              </a:spcBef>
            </a:pPr>
            <a:r>
              <a:rPr lang="en-GB" sz="1100" b="0" kern="0" dirty="0">
                <a:latin typeface="Avenir Next LT Pro"/>
              </a:rPr>
              <a:t>+1 202 624 7975 | ak.moody@bny.com</a:t>
            </a:r>
            <a:endParaRPr lang="en-GB" sz="1100" b="0" kern="0" dirty="0">
              <a:latin typeface="Avenir Next LT Pro" panose="020B0504020202020204" pitchFamily="34" charset="77"/>
            </a:endParaRPr>
          </a:p>
          <a:p>
            <a:pPr>
              <a:spcBef>
                <a:spcPts val="600"/>
              </a:spcBef>
            </a:pPr>
            <a:endParaRPr lang="en-US" kern="0" dirty="0">
              <a:latin typeface="Avenir Next LT Pro" panose="020B0504020202020204" pitchFamily="34" charset="77"/>
            </a:endParaRPr>
          </a:p>
        </p:txBody>
      </p:sp>
      <p:sp>
        <p:nvSpPr>
          <p:cNvPr id="12" name="Text Placeholder 12">
            <a:extLst>
              <a:ext uri="{FF2B5EF4-FFF2-40B4-BE49-F238E27FC236}">
                <a16:creationId xmlns:a16="http://schemas.microsoft.com/office/drawing/2014/main" id="{55F1A622-C3DE-FA20-885D-404713ED4DD3}"/>
              </a:ext>
            </a:extLst>
          </p:cNvPr>
          <p:cNvSpPr txBox="1">
            <a:spLocks/>
          </p:cNvSpPr>
          <p:nvPr/>
        </p:nvSpPr>
        <p:spPr bwMode="auto">
          <a:xfrm>
            <a:off x="3460914" y="1185349"/>
            <a:ext cx="8128252" cy="2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02757" rtl="0" eaLnBrk="1" fontAlgn="base" hangingPunct="1">
              <a:lnSpc>
                <a:spcPct val="100000"/>
              </a:lnSpc>
              <a:spcBef>
                <a:spcPts val="0"/>
              </a:spcBef>
              <a:spcAft>
                <a:spcPts val="0"/>
              </a:spcAft>
              <a:buClr>
                <a:schemeClr val="accent1"/>
              </a:buClr>
              <a:buSzPct val="120000"/>
              <a:buNone/>
              <a:defRPr lang="en-US" sz="1300" b="0" i="0" cap="all" spc="299" baseline="0">
                <a:solidFill>
                  <a:schemeClr val="tx1"/>
                </a:solidFill>
                <a:latin typeface="Arial" panose="020B0604020202020204" pitchFamily="34" charset="0"/>
                <a:ea typeface="+mn-ea"/>
                <a:cs typeface="Arial" panose="020B0604020202020204" pitchFamily="34" charset="0"/>
              </a:defRPr>
            </a:lvl1pPr>
            <a:lvl2pPr marL="342892" indent="0" algn="l" defTabSz="902757" rtl="0" eaLnBrk="1" fontAlgn="base" hangingPunct="1">
              <a:spcBef>
                <a:spcPts val="1200"/>
              </a:spcBef>
              <a:spcAft>
                <a:spcPts val="0"/>
              </a:spcAft>
              <a:buClr>
                <a:schemeClr val="tx2"/>
              </a:buClr>
              <a:buSzPct val="120000"/>
              <a:buNone/>
              <a:defRPr sz="600" b="0" i="0">
                <a:solidFill>
                  <a:schemeClr val="bg1"/>
                </a:solidFill>
                <a:latin typeface="Arial" panose="020B0604020202020204" pitchFamily="34" charset="0"/>
                <a:cs typeface="Arial" panose="020B0604020202020204" pitchFamily="34" charset="0"/>
              </a:defRPr>
            </a:lvl2pPr>
            <a:lvl3pPr marL="685783" indent="0" algn="l" defTabSz="902757" rtl="0" eaLnBrk="1" fontAlgn="base" hangingPunct="1">
              <a:spcBef>
                <a:spcPts val="900"/>
              </a:spcBef>
              <a:spcAft>
                <a:spcPts val="0"/>
              </a:spcAft>
              <a:buClr>
                <a:schemeClr val="tx2"/>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3pPr>
            <a:lvl4pPr marL="1028675" indent="0" algn="l" defTabSz="902757" rtl="0" eaLnBrk="1" fontAlgn="base" hangingPunct="1">
              <a:spcBef>
                <a:spcPts val="600"/>
              </a:spcBef>
              <a:spcAft>
                <a:spcPts val="0"/>
              </a:spcAft>
              <a:buClr>
                <a:schemeClr val="tx1"/>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4pPr>
            <a:lvl5pPr marL="1371566" indent="0" algn="l" defTabSz="902757" rtl="0" eaLnBrk="1" fontAlgn="base" hangingPunct="1">
              <a:spcBef>
                <a:spcPts val="600"/>
              </a:spcBef>
              <a:spcAft>
                <a:spcPts val="0"/>
              </a:spcAft>
              <a:buClr>
                <a:schemeClr val="tx2"/>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a:spcAft>
                <a:spcPts val="1104"/>
              </a:spcAft>
            </a:pPr>
            <a:r>
              <a:rPr lang="en-US" sz="1200" kern="0" cap="none" spc="0" dirty="0">
                <a:latin typeface="Avenir Next LT Pro" panose="020B0504020202020204" pitchFamily="34" charset="77"/>
              </a:rPr>
              <a:t>Anna Katherine (AK) Moody works directly with clients and their families to address all aspects of family wealth transfer, business succession, philanthropy, and income tax, estate tax, gift tax and generation-skipping tax planning. Prior to joining BNY Wealth, AK was a partner in the private wealth practice group of a large national law firm.</a:t>
            </a:r>
          </a:p>
          <a:p>
            <a:pPr>
              <a:spcAft>
                <a:spcPts val="1104"/>
              </a:spcAft>
            </a:pPr>
            <a:r>
              <a:rPr lang="en-US" sz="1200" kern="0" cap="none" spc="0" dirty="0">
                <a:latin typeface="Avenir Next LT Pro"/>
                <a:cs typeface="Arial"/>
              </a:rPr>
              <a:t>AK is a Fellow of the American College of Trust and Estate Counsel (ACTEC) and an adjunct professor at Georgetown University Law Center, teaching the advanced private wealth planning seminar each spring to students enrolled in the L.L.M. and Estate Planning Certification programs. AK is the former chair of the Fiduciary Income Tax Committee of the American Bar Association Tax Section.</a:t>
            </a:r>
          </a:p>
          <a:p>
            <a:pPr>
              <a:spcAft>
                <a:spcPts val="1104"/>
              </a:spcAft>
            </a:pPr>
            <a:r>
              <a:rPr lang="en-US" sz="1200" kern="0" cap="none" spc="0" dirty="0">
                <a:latin typeface="Avenir Next LT Pro" panose="020B0504020202020204" pitchFamily="34" charset="77"/>
              </a:rPr>
              <a:t>AK earned her undergraduate degree from the University of Georgia, her law degree from Washington &amp; Lee University School of Law, and her L.L.M. degree from Georgetown University Law Center.</a:t>
            </a:r>
          </a:p>
        </p:txBody>
      </p:sp>
      <p:pic>
        <p:nvPicPr>
          <p:cNvPr id="13" name="Picture Placeholder 6">
            <a:extLst>
              <a:ext uri="{FF2B5EF4-FFF2-40B4-BE49-F238E27FC236}">
                <a16:creationId xmlns:a16="http://schemas.microsoft.com/office/drawing/2014/main" id="{FBAFC149-AF4C-B417-8EB1-A6B17870DC7C}"/>
              </a:ext>
            </a:extLst>
          </p:cNvPr>
          <p:cNvPicPr>
            <a:picLocks noChangeAspect="1"/>
          </p:cNvPicPr>
          <p:nvPr/>
        </p:nvPicPr>
        <p:blipFill rotWithShape="1">
          <a:blip r:embed="rId2"/>
          <a:srcRect l="133" r="133"/>
          <a:stretch/>
        </p:blipFill>
        <p:spPr>
          <a:xfrm>
            <a:off x="616202" y="1178173"/>
            <a:ext cx="1224586" cy="1530733"/>
          </a:xfrm>
          <a:prstGeom prst="rect">
            <a:avLst/>
          </a:prstGeom>
        </p:spPr>
      </p:pic>
      <p:sp>
        <p:nvSpPr>
          <p:cNvPr id="18" name="Text Placeholder 42">
            <a:extLst>
              <a:ext uri="{FF2B5EF4-FFF2-40B4-BE49-F238E27FC236}">
                <a16:creationId xmlns:a16="http://schemas.microsoft.com/office/drawing/2014/main" id="{2EE1FBC0-6AF0-9207-4CA5-1AC6D9496FD8}"/>
              </a:ext>
            </a:extLst>
          </p:cNvPr>
          <p:cNvSpPr txBox="1">
            <a:spLocks/>
          </p:cNvSpPr>
          <p:nvPr/>
        </p:nvSpPr>
        <p:spPr>
          <a:xfrm>
            <a:off x="623058" y="5305027"/>
            <a:ext cx="2848716" cy="1556472"/>
          </a:xfrm>
          <a:prstGeom prst="rect">
            <a:avLst/>
          </a:prstGeom>
        </p:spPr>
        <p:txBody>
          <a:bodyPr lIns="0" tIns="45720" rIns="91440" bIns="45720" anchor="t"/>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a:spcBef>
                <a:spcPts val="600"/>
              </a:spcBef>
            </a:pPr>
            <a:r>
              <a:rPr lang="en-GB" sz="1500" kern="0" dirty="0">
                <a:solidFill>
                  <a:srgbClr val="2D9BAD"/>
                </a:solidFill>
                <a:latin typeface="Avenir Next LT Pro"/>
              </a:rPr>
              <a:t>EMILY A. PLOCKI,  ESQ.</a:t>
            </a:r>
            <a:endParaRPr lang="en-GB" dirty="0">
              <a:latin typeface="Avenir Next LT Pro"/>
            </a:endParaRPr>
          </a:p>
          <a:p>
            <a:pPr>
              <a:spcBef>
                <a:spcPts val="200"/>
              </a:spcBef>
            </a:pPr>
            <a:r>
              <a:rPr lang="en-GB" sz="1100" b="0" i="1" kern="0" dirty="0">
                <a:latin typeface="Avenir Next LT Pro" panose="020B0504020202020204" pitchFamily="34" charset="77"/>
              </a:rPr>
              <a:t>Partner, Venable LLP</a:t>
            </a:r>
          </a:p>
          <a:p>
            <a:pPr>
              <a:spcBef>
                <a:spcPts val="200"/>
              </a:spcBef>
            </a:pPr>
            <a:r>
              <a:rPr lang="en-GB" sz="1100" b="0" kern="0" dirty="0">
                <a:latin typeface="Avenir Next LT Pro"/>
              </a:rPr>
              <a:t>+1 202 344 824 | </a:t>
            </a:r>
            <a:r>
              <a:rPr lang="en-US" sz="1100" b="0" kern="0" dirty="0">
                <a:latin typeface="Avenir Next LT Pro"/>
              </a:rPr>
              <a:t>eaplocki@venable.com</a:t>
            </a:r>
            <a:endParaRPr lang="en-GB" sz="1100" b="0" kern="0" dirty="0">
              <a:latin typeface="Avenir Next LT Pro" panose="020B0504020202020204" pitchFamily="34" charset="77"/>
            </a:endParaRPr>
          </a:p>
          <a:p>
            <a:pPr>
              <a:spcBef>
                <a:spcPts val="600"/>
              </a:spcBef>
            </a:pPr>
            <a:endParaRPr lang="en-US" sz="1100" b="0" kern="0" dirty="0">
              <a:latin typeface="Avenir Next LT Pro" panose="020B0504020202020204" pitchFamily="34" charset="77"/>
            </a:endParaRPr>
          </a:p>
        </p:txBody>
      </p:sp>
      <p:sp>
        <p:nvSpPr>
          <p:cNvPr id="19" name="Text Placeholder 12">
            <a:extLst>
              <a:ext uri="{FF2B5EF4-FFF2-40B4-BE49-F238E27FC236}">
                <a16:creationId xmlns:a16="http://schemas.microsoft.com/office/drawing/2014/main" id="{EF3493F4-E116-858E-92BE-3543CDA0B2FC}"/>
              </a:ext>
            </a:extLst>
          </p:cNvPr>
          <p:cNvSpPr txBox="1">
            <a:spLocks/>
          </p:cNvSpPr>
          <p:nvPr/>
        </p:nvSpPr>
        <p:spPr bwMode="auto">
          <a:xfrm>
            <a:off x="3457575" y="3772914"/>
            <a:ext cx="8128252" cy="229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02757" rtl="0" eaLnBrk="1" fontAlgn="base" hangingPunct="1">
              <a:lnSpc>
                <a:spcPct val="100000"/>
              </a:lnSpc>
              <a:spcBef>
                <a:spcPts val="0"/>
              </a:spcBef>
              <a:spcAft>
                <a:spcPts val="0"/>
              </a:spcAft>
              <a:buClr>
                <a:schemeClr val="accent1"/>
              </a:buClr>
              <a:buSzPct val="120000"/>
              <a:buNone/>
              <a:defRPr lang="en-US" sz="1300" b="0" i="0" cap="all" spc="299" baseline="0">
                <a:solidFill>
                  <a:schemeClr val="tx1"/>
                </a:solidFill>
                <a:latin typeface="Arial" panose="020B0604020202020204" pitchFamily="34" charset="0"/>
                <a:ea typeface="+mn-ea"/>
                <a:cs typeface="Arial" panose="020B0604020202020204" pitchFamily="34" charset="0"/>
              </a:defRPr>
            </a:lvl1pPr>
            <a:lvl2pPr marL="342892" indent="0" algn="l" defTabSz="902757" rtl="0" eaLnBrk="1" fontAlgn="base" hangingPunct="1">
              <a:spcBef>
                <a:spcPts val="1200"/>
              </a:spcBef>
              <a:spcAft>
                <a:spcPts val="0"/>
              </a:spcAft>
              <a:buClr>
                <a:schemeClr val="tx2"/>
              </a:buClr>
              <a:buSzPct val="120000"/>
              <a:buNone/>
              <a:defRPr sz="600" b="0" i="0">
                <a:solidFill>
                  <a:schemeClr val="bg1"/>
                </a:solidFill>
                <a:latin typeface="Arial" panose="020B0604020202020204" pitchFamily="34" charset="0"/>
                <a:cs typeface="Arial" panose="020B0604020202020204" pitchFamily="34" charset="0"/>
              </a:defRPr>
            </a:lvl2pPr>
            <a:lvl3pPr marL="685783" indent="0" algn="l" defTabSz="902757" rtl="0" eaLnBrk="1" fontAlgn="base" hangingPunct="1">
              <a:spcBef>
                <a:spcPts val="900"/>
              </a:spcBef>
              <a:spcAft>
                <a:spcPts val="0"/>
              </a:spcAft>
              <a:buClr>
                <a:schemeClr val="tx2"/>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3pPr>
            <a:lvl4pPr marL="1028675" indent="0" algn="l" defTabSz="902757" rtl="0" eaLnBrk="1" fontAlgn="base" hangingPunct="1">
              <a:spcBef>
                <a:spcPts val="600"/>
              </a:spcBef>
              <a:spcAft>
                <a:spcPts val="0"/>
              </a:spcAft>
              <a:buClr>
                <a:schemeClr val="tx1"/>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4pPr>
            <a:lvl5pPr marL="1371566" indent="0" algn="l" defTabSz="902757" rtl="0" eaLnBrk="1" fontAlgn="base" hangingPunct="1">
              <a:spcBef>
                <a:spcPts val="600"/>
              </a:spcBef>
              <a:spcAft>
                <a:spcPts val="0"/>
              </a:spcAft>
              <a:buClr>
                <a:schemeClr val="tx2"/>
              </a:buClr>
              <a:buSzPct val="100000"/>
              <a:buFont typeface="Arial" panose="020B0604020202020204" pitchFamily="34" charset="0"/>
              <a:buNone/>
              <a:defRPr sz="600" b="0" i="0">
                <a:solidFill>
                  <a:schemeClr val="bg1"/>
                </a:solidFill>
                <a:latin typeface="Arial" panose="020B0604020202020204" pitchFamily="34" charset="0"/>
                <a:cs typeface="Arial" panose="020B0604020202020204" pitchFamily="34" charset="0"/>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a:spcAft>
                <a:spcPts val="1104"/>
              </a:spcAft>
            </a:pPr>
            <a:r>
              <a:rPr lang="en-US" sz="1200" kern="0" cap="none" spc="0" dirty="0">
                <a:latin typeface="Avenir Next LT Pro" panose="020B0504020202020204" pitchFamily="34" charset="77"/>
              </a:rPr>
              <a:t>Emily Plocki’s practice focuses primarily on assisting high-net-worth individuals, multigenerational families, and owners of family corporations, both domestically and internationally, with tax planning and wealth preservation. Emily handles a variety of matters, including estate, gift, and generation-skipping transfer tax planning, trust and estate administration, planned charitable giving, and business succession strategies.</a:t>
            </a:r>
          </a:p>
          <a:p>
            <a:pPr>
              <a:spcAft>
                <a:spcPts val="1104"/>
              </a:spcAft>
            </a:pPr>
            <a:r>
              <a:rPr lang="en-US" sz="1200" kern="0" cap="none" spc="0" dirty="0">
                <a:latin typeface="Avenir Next LT Pro" panose="020B0504020202020204" pitchFamily="34" charset="77"/>
              </a:rPr>
              <a:t>Emily earned her L.L.M. in Taxation, </a:t>
            </a:r>
            <a:r>
              <a:rPr lang="en-US" sz="1200" i="1" kern="0" cap="none" spc="0" dirty="0">
                <a:latin typeface="Avenir Next LT Pro" panose="020B0504020202020204" pitchFamily="34" charset="77"/>
              </a:rPr>
              <a:t>with distinction</a:t>
            </a:r>
            <a:r>
              <a:rPr lang="en-US" sz="1200" kern="0" cap="none" spc="0" dirty="0">
                <a:latin typeface="Avenir Next LT Pro" panose="020B0504020202020204" pitchFamily="34" charset="77"/>
              </a:rPr>
              <a:t>, from Georgetown University Law Center, where she was  note-writing mentor for </a:t>
            </a:r>
            <a:r>
              <a:rPr lang="en-US" sz="1200" i="1" kern="0" cap="none" spc="0" dirty="0">
                <a:latin typeface="Avenir Next LT Pro" panose="020B0504020202020204" pitchFamily="34" charset="77"/>
              </a:rPr>
              <a:t>The Tax Lawyer Journal</a:t>
            </a:r>
            <a:r>
              <a:rPr lang="en-US" sz="1200" kern="0" cap="none" spc="0" dirty="0">
                <a:latin typeface="Avenir Next LT Pro" panose="020B0504020202020204" pitchFamily="34" charset="77"/>
              </a:rPr>
              <a:t>. She received her J.D., </a:t>
            </a:r>
            <a:r>
              <a:rPr lang="en-US" sz="1200" i="1" kern="0" cap="none" spc="0" dirty="0">
                <a:latin typeface="Avenir Next LT Pro" panose="020B0504020202020204" pitchFamily="34" charset="77"/>
              </a:rPr>
              <a:t>cum laude</a:t>
            </a:r>
            <a:r>
              <a:rPr lang="en-US" sz="1200" kern="0" cap="none" spc="0" dirty="0">
                <a:latin typeface="Avenir Next LT Pro" panose="020B0504020202020204" pitchFamily="34" charset="77"/>
              </a:rPr>
              <a:t>, from the University of Toledo College of Law and has a B.A. from Kenyon College.</a:t>
            </a:r>
          </a:p>
          <a:p>
            <a:pPr>
              <a:spcAft>
                <a:spcPts val="1104"/>
              </a:spcAft>
            </a:pPr>
            <a:r>
              <a:rPr lang="en-US" sz="1200" kern="0" cap="none" spc="0" dirty="0">
                <a:latin typeface="Avenir Next LT Pro" panose="020B0504020202020204" pitchFamily="34" charset="77"/>
              </a:rPr>
              <a:t>Emily is a Fellow of The American College of Trust and Estate Counsel (ACTEC). Emily is a current Board Member of the Washington, D.C. Estate Planning Council and Group Chair of the ABA Real Property, Trust and Estate (RPTE) Section’s Business Planning Group. She previously was a 2018-2020 RPTE Estate Fellow and a 2020-2022 Dennis I. Belcher ACTETC Young Leader.</a:t>
            </a:r>
          </a:p>
        </p:txBody>
      </p:sp>
      <p:pic>
        <p:nvPicPr>
          <p:cNvPr id="20" name="Picture Placeholder 6">
            <a:extLst>
              <a:ext uri="{FF2B5EF4-FFF2-40B4-BE49-F238E27FC236}">
                <a16:creationId xmlns:a16="http://schemas.microsoft.com/office/drawing/2014/main" id="{A15C1484-E0B6-79B6-4DAD-EA1A69A1BAAC}"/>
              </a:ext>
            </a:extLst>
          </p:cNvPr>
          <p:cNvPicPr>
            <a:picLocks noChangeAspect="1"/>
          </p:cNvPicPr>
          <p:nvPr/>
        </p:nvPicPr>
        <p:blipFill rotWithShape="1">
          <a:blip r:embed="rId3"/>
          <a:srcRect l="3250" r="3250"/>
          <a:stretch/>
        </p:blipFill>
        <p:spPr>
          <a:xfrm>
            <a:off x="617752" y="3772914"/>
            <a:ext cx="1224586" cy="1530733"/>
          </a:xfrm>
          <a:prstGeom prst="rect">
            <a:avLst/>
          </a:prstGeom>
        </p:spPr>
      </p:pic>
      <p:pic>
        <p:nvPicPr>
          <p:cNvPr id="22" name="Picture 21" descr="A close up of a logo&#10;&#10;AI-generated content may be incorrect.">
            <a:extLst>
              <a:ext uri="{FF2B5EF4-FFF2-40B4-BE49-F238E27FC236}">
                <a16:creationId xmlns:a16="http://schemas.microsoft.com/office/drawing/2014/main" id="{022410CB-83E3-73D5-8085-E8A761513CFB}"/>
              </a:ext>
            </a:extLst>
          </p:cNvPr>
          <p:cNvPicPr>
            <a:picLocks noChangeAspect="1"/>
          </p:cNvPicPr>
          <p:nvPr/>
        </p:nvPicPr>
        <p:blipFill>
          <a:blip r:embed="rId4"/>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40970009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CDD9-F4A1-1E6A-7FE4-79AEF2DC548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29C67E3-F0C3-4D14-1B0F-1910B942C51C}"/>
              </a:ext>
            </a:extLst>
          </p:cNvPr>
          <p:cNvSpPr>
            <a:spLocks noGrp="1"/>
          </p:cNvSpPr>
          <p:nvPr>
            <p:ph sz="quarter" idx="30"/>
          </p:nvPr>
        </p:nvSpPr>
        <p:spPr/>
        <p:txBody>
          <a:bodyPr/>
          <a:lstStyle/>
          <a:p>
            <a:r>
              <a:rPr lang="en-US" sz="1400" dirty="0"/>
              <a:t>Tax Incentives under the new QOZ structure:</a:t>
            </a:r>
          </a:p>
          <a:p>
            <a:pPr marL="285750" indent="-285750">
              <a:buFont typeface="Arial" panose="020B0604020202020204" pitchFamily="34" charset="0"/>
              <a:buChar char="•"/>
            </a:pPr>
            <a:r>
              <a:rPr lang="en-US" sz="1400" b="0" dirty="0">
                <a:solidFill>
                  <a:schemeClr val="tx1"/>
                </a:solidFill>
              </a:rPr>
              <a:t>Gains invested before Jan. 1, 2027 are still recognized on Dec. 31, 2026—that date has not changed.</a:t>
            </a:r>
          </a:p>
          <a:p>
            <a:pPr marL="285750" indent="-285750">
              <a:buFont typeface="Arial" panose="020B0604020202020204" pitchFamily="34" charset="0"/>
              <a:buChar char="•"/>
            </a:pPr>
            <a:r>
              <a:rPr lang="en-US" sz="1400" b="0" dirty="0">
                <a:solidFill>
                  <a:schemeClr val="tx1"/>
                </a:solidFill>
              </a:rPr>
              <a:t>Gains invested on or after Jan. 1, 2027 are deferred until the earlier of 1) the date of disposition, or 2) five years after the investment date.</a:t>
            </a:r>
          </a:p>
          <a:p>
            <a:pPr marL="285750" indent="-285750">
              <a:buFont typeface="Arial" panose="020B0604020202020204" pitchFamily="34" charset="0"/>
              <a:buChar char="•"/>
            </a:pPr>
            <a:r>
              <a:rPr lang="en-US" sz="1400" b="0" dirty="0">
                <a:solidFill>
                  <a:schemeClr val="tx1"/>
                </a:solidFill>
              </a:rPr>
              <a:t>A 10% basis increase applies to investments held at least five years, taxing only 90% of the deferred gain.</a:t>
            </a:r>
          </a:p>
          <a:p>
            <a:pPr marL="285750" indent="-285750">
              <a:buFont typeface="Arial" panose="020B0604020202020204" pitchFamily="34" charset="0"/>
              <a:buChar char="•"/>
            </a:pPr>
            <a:r>
              <a:rPr lang="en-US" sz="1400" b="0" dirty="0">
                <a:solidFill>
                  <a:schemeClr val="tx1"/>
                </a:solidFill>
              </a:rPr>
              <a:t>For investments in qualified rural opportunity funds, 30% of the deferred gain is added to basis.</a:t>
            </a:r>
          </a:p>
          <a:p>
            <a:pPr marL="285750" indent="-285750">
              <a:buFont typeface="Arial" panose="020B0604020202020204" pitchFamily="34" charset="0"/>
              <a:buChar char="•"/>
            </a:pPr>
            <a:r>
              <a:rPr lang="en-US" sz="1400" b="0" dirty="0">
                <a:solidFill>
                  <a:schemeClr val="tx1"/>
                </a:solidFill>
              </a:rPr>
              <a:t>Investments held for 10-30 years continue to receive full tax exclusion on post-investment appreciation. </a:t>
            </a:r>
          </a:p>
          <a:p>
            <a:r>
              <a:rPr lang="en-US" sz="1400" dirty="0"/>
              <a:t>New reporting and compliance requirements:</a:t>
            </a:r>
          </a:p>
          <a:p>
            <a:pPr marL="285750" indent="-285750">
              <a:buFont typeface="Arial" panose="020B0604020202020204" pitchFamily="34" charset="0"/>
              <a:buChar char="•"/>
            </a:pPr>
            <a:r>
              <a:rPr lang="en-US" sz="1400" b="0" dirty="0">
                <a:solidFill>
                  <a:schemeClr val="tx1"/>
                </a:solidFill>
              </a:rPr>
              <a:t>Enhanced tax return and information reporting for both new and existing QOFs and OZ businesses.</a:t>
            </a:r>
          </a:p>
          <a:p>
            <a:pPr marL="285750" indent="-285750">
              <a:buFont typeface="Arial" panose="020B0604020202020204" pitchFamily="34" charset="0"/>
              <a:buChar char="•"/>
            </a:pPr>
            <a:r>
              <a:rPr lang="en-US" sz="1400" b="0" dirty="0">
                <a:solidFill>
                  <a:schemeClr val="tx1"/>
                </a:solidFill>
              </a:rPr>
              <a:t>Increased penalties for noncompliance.</a:t>
            </a:r>
          </a:p>
          <a:p>
            <a:pPr marL="285750" indent="-285750">
              <a:buFont typeface="Arial" panose="020B0604020202020204" pitchFamily="34" charset="0"/>
              <a:buChar char="•"/>
            </a:pPr>
            <a:r>
              <a:rPr lang="en-US" sz="1400" b="0" dirty="0">
                <a:solidFill>
                  <a:schemeClr val="tx1"/>
                </a:solidFill>
              </a:rPr>
              <a:t>Some implementation details remain unclear, particularly regarding how existing OZ businesses will be treated once their zone’s designation expires. </a:t>
            </a:r>
          </a:p>
          <a:p>
            <a:endParaRPr lang="en-US" sz="1400" dirty="0"/>
          </a:p>
          <a:p>
            <a:pPr marL="342900" indent="-342900">
              <a:buFont typeface="+mj-lt"/>
              <a:buAutoNum type="arabicPeriod"/>
            </a:pPr>
            <a:endParaRPr lang="en-US" sz="1400" dirty="0"/>
          </a:p>
          <a:p>
            <a:endParaRPr lang="en-US" b="0" dirty="0">
              <a:solidFill>
                <a:schemeClr val="tx1"/>
              </a:solidFill>
            </a:endParaRPr>
          </a:p>
          <a:p>
            <a:endParaRPr lang="en-US" dirty="0"/>
          </a:p>
        </p:txBody>
      </p:sp>
      <p:sp>
        <p:nvSpPr>
          <p:cNvPr id="4" name="Date Placeholder 3">
            <a:extLst>
              <a:ext uri="{FF2B5EF4-FFF2-40B4-BE49-F238E27FC236}">
                <a16:creationId xmlns:a16="http://schemas.microsoft.com/office/drawing/2014/main" id="{BD0758AA-E151-D0FB-CA31-F2C6D066D4D5}"/>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EA18C94D-CDB6-8369-5100-08EA11B8950F}"/>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607ABD76-53F0-F890-F054-570682E46461}"/>
              </a:ext>
            </a:extLst>
          </p:cNvPr>
          <p:cNvSpPr>
            <a:spLocks noGrp="1"/>
          </p:cNvSpPr>
          <p:nvPr>
            <p:ph type="sldNum" sz="quarter" idx="33"/>
          </p:nvPr>
        </p:nvSpPr>
        <p:spPr/>
        <p:txBody>
          <a:bodyPr/>
          <a:lstStyle/>
          <a:p>
            <a:fld id="{A0F3113C-1AF5-45DE-BE8A-2E373BED76C7}" type="slidenum">
              <a:rPr lang="en-US" smtClean="0"/>
              <a:pPr/>
              <a:t>20</a:t>
            </a:fld>
            <a:endParaRPr lang="en-US" dirty="0"/>
          </a:p>
        </p:txBody>
      </p:sp>
      <p:sp>
        <p:nvSpPr>
          <p:cNvPr id="7" name="Title 6">
            <a:extLst>
              <a:ext uri="{FF2B5EF4-FFF2-40B4-BE49-F238E27FC236}">
                <a16:creationId xmlns:a16="http://schemas.microsoft.com/office/drawing/2014/main" id="{92B89F86-4019-DCFA-7492-678A4028D40A}"/>
              </a:ext>
            </a:extLst>
          </p:cNvPr>
          <p:cNvSpPr>
            <a:spLocks noGrp="1"/>
          </p:cNvSpPr>
          <p:nvPr>
            <p:ph type="title"/>
          </p:nvPr>
        </p:nvSpPr>
        <p:spPr/>
        <p:txBody>
          <a:bodyPr/>
          <a:lstStyle/>
          <a:p>
            <a:r>
              <a:rPr lang="en-US" dirty="0"/>
              <a:t>QOZ Updates Under OBBBA (cont.)</a:t>
            </a:r>
          </a:p>
        </p:txBody>
      </p:sp>
      <p:pic>
        <p:nvPicPr>
          <p:cNvPr id="2" name="Picture 1" descr="A close up of a logo&#10;&#10;AI-generated content may be incorrect.">
            <a:extLst>
              <a:ext uri="{FF2B5EF4-FFF2-40B4-BE49-F238E27FC236}">
                <a16:creationId xmlns:a16="http://schemas.microsoft.com/office/drawing/2014/main" id="{94D758B8-445B-4A37-E0C1-57B087916BCD}"/>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6871501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CBE8-AE55-3431-4D2C-F949DDCD75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4D2F69-FB0A-A063-4A98-2AE7FB68C04F}"/>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3762AF04-D7B5-EE72-DF7E-4064AB399F62}"/>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A25CF96F-B4B4-57A6-324F-052B44501DA0}"/>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7999AAD1-3B12-EE10-A7DB-9EF18C925CD9}"/>
              </a:ext>
            </a:extLst>
          </p:cNvPr>
          <p:cNvSpPr>
            <a:spLocks noGrp="1"/>
          </p:cNvSpPr>
          <p:nvPr>
            <p:ph type="sldNum" sz="quarter" idx="21"/>
          </p:nvPr>
        </p:nvSpPr>
        <p:spPr/>
        <p:txBody>
          <a:bodyPr/>
          <a:lstStyle/>
          <a:p>
            <a:fld id="{A0F3113C-1AF5-45DE-BE8A-2E373BED76C7}" type="slidenum">
              <a:rPr lang="en-US" smtClean="0"/>
              <a:pPr/>
              <a:t>21</a:t>
            </a:fld>
            <a:endParaRPr lang="en-US" dirty="0"/>
          </a:p>
        </p:txBody>
      </p:sp>
      <p:sp>
        <p:nvSpPr>
          <p:cNvPr id="3" name="Title 2">
            <a:extLst>
              <a:ext uri="{FF2B5EF4-FFF2-40B4-BE49-F238E27FC236}">
                <a16:creationId xmlns:a16="http://schemas.microsoft.com/office/drawing/2014/main" id="{063811A0-1EF3-EFE4-30F5-5410D8566009}"/>
              </a:ext>
            </a:extLst>
          </p:cNvPr>
          <p:cNvSpPr>
            <a:spLocks noGrp="1"/>
          </p:cNvSpPr>
          <p:nvPr>
            <p:ph type="title"/>
          </p:nvPr>
        </p:nvSpPr>
        <p:spPr>
          <a:xfrm>
            <a:off x="612776" y="2607160"/>
            <a:ext cx="8526631" cy="1624253"/>
          </a:xfrm>
        </p:spPr>
        <p:txBody>
          <a:bodyPr/>
          <a:lstStyle/>
          <a:p>
            <a:r>
              <a:rPr lang="en-US" sz="5350" dirty="0"/>
              <a:t>OBBBA: Charitable Deduction Updates</a:t>
            </a:r>
          </a:p>
        </p:txBody>
      </p:sp>
      <p:pic>
        <p:nvPicPr>
          <p:cNvPr id="8" name="Picture 7" descr="A close up of a logo&#10;&#10;AI-generated content may be incorrect.">
            <a:extLst>
              <a:ext uri="{FF2B5EF4-FFF2-40B4-BE49-F238E27FC236}">
                <a16:creationId xmlns:a16="http://schemas.microsoft.com/office/drawing/2014/main" id="{CDB291E8-6539-39FD-8BF0-F04919FBBA73}"/>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6146765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B311-EA90-CFB8-5FD2-905A2770C28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79C347-AACD-41FF-E7D2-5E8325A0B254}"/>
              </a:ext>
            </a:extLst>
          </p:cNvPr>
          <p:cNvSpPr>
            <a:spLocks noGrp="1"/>
          </p:cNvSpPr>
          <p:nvPr>
            <p:ph sz="quarter" idx="30"/>
          </p:nvPr>
        </p:nvSpPr>
        <p:spPr>
          <a:xfrm>
            <a:off x="612775" y="1335909"/>
            <a:ext cx="10969372" cy="4191934"/>
          </a:xfrm>
        </p:spPr>
        <p:txBody>
          <a:bodyPr/>
          <a:lstStyle/>
          <a:p>
            <a:pPr marL="400050" indent="-400050">
              <a:buAutoNum type="romanUcPeriod"/>
            </a:pPr>
            <a:r>
              <a:rPr lang="en-US" sz="1400" dirty="0"/>
              <a:t>Permanent and Expanded Reinstatement of Partial Deduction for Charitable Contributions of Individuals who do not elect to itemize (non-itemizers).</a:t>
            </a:r>
          </a:p>
          <a:p>
            <a:pPr marL="685800" lvl="1" indent="-400050">
              <a:buFont typeface="Arial" panose="020B0604020202020204" pitchFamily="34" charset="0"/>
              <a:buChar char="•"/>
            </a:pPr>
            <a:r>
              <a:rPr lang="en-US" sz="1400" dirty="0"/>
              <a:t>Starting in 2026, taxpayers can claim a deduction of up to $1,000 ($2,000 for those who are married filing jointly) for </a:t>
            </a:r>
            <a:r>
              <a:rPr lang="en-US" sz="1400" i="1" u="sng" dirty="0"/>
              <a:t>cash</a:t>
            </a:r>
            <a:r>
              <a:rPr lang="en-US" sz="1400" dirty="0"/>
              <a:t> contributions to public charities.</a:t>
            </a:r>
          </a:p>
          <a:p>
            <a:pPr marL="685800" lvl="1" indent="-400050">
              <a:buFont typeface="Arial" panose="020B0604020202020204" pitchFamily="34" charset="0"/>
              <a:buChar char="•"/>
            </a:pPr>
            <a:r>
              <a:rPr lang="en-US" sz="1400" dirty="0"/>
              <a:t>Charitable contribution carryforwards also do not qualify.</a:t>
            </a:r>
          </a:p>
          <a:p>
            <a:pPr marL="400050" indent="-400050">
              <a:buAutoNum type="romanUcPeriod"/>
            </a:pPr>
            <a:r>
              <a:rPr lang="en-US" sz="1400" dirty="0"/>
              <a:t>New 0.5% adjusted gross income (AGI) floor for charitable deduction eligibility  (itemizers).</a:t>
            </a:r>
          </a:p>
          <a:p>
            <a:pPr marL="685800" lvl="1" indent="-400050">
              <a:buFont typeface="Arial" panose="020B0604020202020204" pitchFamily="34" charset="0"/>
              <a:buChar char="•"/>
            </a:pPr>
            <a:r>
              <a:rPr lang="en-US" sz="1400" dirty="0"/>
              <a:t>Starting in 2026, taxpayers who itemize will be limited to charitable deductions that exceed 0.5% of the taxpayer’s AGI.</a:t>
            </a:r>
          </a:p>
          <a:p>
            <a:pPr marL="685800" lvl="1" indent="-400050">
              <a:buFont typeface="Arial" panose="020B0604020202020204" pitchFamily="34" charset="0"/>
              <a:buChar char="•"/>
            </a:pPr>
            <a:r>
              <a:rPr lang="en-US" sz="1400" dirty="0"/>
              <a:t>New floor applies to both cash and non-cash contributions.</a:t>
            </a:r>
          </a:p>
          <a:p>
            <a:pPr marL="685800" lvl="1" indent="-400050">
              <a:buFont typeface="Arial" panose="020B0604020202020204" pitchFamily="34" charset="0"/>
              <a:buChar char="•"/>
            </a:pPr>
            <a:r>
              <a:rPr lang="en-US" sz="1400" dirty="0"/>
              <a:t>Contributions disallowed by the new floor do qualify for carryforward only from years in which the 0.5% limitation is exceeded.</a:t>
            </a:r>
          </a:p>
          <a:p>
            <a:pPr marL="971550" lvl="2" indent="-400050">
              <a:buFont typeface="Arial" panose="020B0604020202020204" pitchFamily="34" charset="0"/>
              <a:buChar char="•"/>
            </a:pPr>
            <a:r>
              <a:rPr lang="en-US" sz="1400" dirty="0"/>
              <a:t>Note: OBBBA also enacted a parallel 1% floor for charitable contribution deductions for corporations starting in 2026 and subsequent years.</a:t>
            </a:r>
          </a:p>
          <a:p>
            <a:pPr marL="400050" indent="-400050">
              <a:buAutoNum type="romanUcPeriod"/>
            </a:pPr>
            <a:r>
              <a:rPr lang="en-US" sz="1400" dirty="0"/>
              <a:t>Permanence of TCJA cash contribution deduction increase.</a:t>
            </a:r>
          </a:p>
          <a:p>
            <a:pPr marL="685800" lvl="1" indent="-400050"/>
            <a:r>
              <a:rPr lang="en-US" sz="1400" dirty="0"/>
              <a:t>Subject to certain limitations, OBBBA now permanently extends the increased contribution limitation (60%) for cash gits made to qualified charities. </a:t>
            </a:r>
          </a:p>
        </p:txBody>
      </p:sp>
      <p:sp>
        <p:nvSpPr>
          <p:cNvPr id="6" name="Text Placeholder 5">
            <a:extLst>
              <a:ext uri="{FF2B5EF4-FFF2-40B4-BE49-F238E27FC236}">
                <a16:creationId xmlns:a16="http://schemas.microsoft.com/office/drawing/2014/main" id="{62D00486-7AEB-11B6-D92A-F6CC6F4D58A8}"/>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0AE28C5E-47BB-76AB-DBC5-6675D5204BD3}"/>
              </a:ext>
            </a:extLst>
          </p:cNvPr>
          <p:cNvSpPr>
            <a:spLocks noGrp="1"/>
          </p:cNvSpPr>
          <p:nvPr>
            <p:ph type="ftr" sz="quarter" idx="32"/>
          </p:nvPr>
        </p:nvSpPr>
        <p:spPr/>
        <p:txBody>
          <a:bodyPr/>
          <a:lstStyle/>
          <a:p>
            <a:r>
              <a:rPr lang="en-US" dirty="0"/>
              <a:t> © 2025  /  Confidential  /  Slide  </a:t>
            </a:r>
            <a:fld id="{1AEA1191-217B-42DC-A141-83FE8D09B662}" type="slidenum">
              <a:rPr smtClean="0"/>
              <a:pPr/>
              <a:t>22</a:t>
            </a:fld>
            <a:endParaRPr dirty="0"/>
          </a:p>
        </p:txBody>
      </p:sp>
      <p:sp>
        <p:nvSpPr>
          <p:cNvPr id="2" name="Title 1">
            <a:extLst>
              <a:ext uri="{FF2B5EF4-FFF2-40B4-BE49-F238E27FC236}">
                <a16:creationId xmlns:a16="http://schemas.microsoft.com/office/drawing/2014/main" id="{A9623783-B5E1-3E82-8E31-C3AECCA5E9E0}"/>
              </a:ext>
            </a:extLst>
          </p:cNvPr>
          <p:cNvSpPr>
            <a:spLocks noGrp="1"/>
          </p:cNvSpPr>
          <p:nvPr>
            <p:ph type="title"/>
          </p:nvPr>
        </p:nvSpPr>
        <p:spPr/>
        <p:txBody>
          <a:bodyPr/>
          <a:lstStyle/>
          <a:p>
            <a:r>
              <a:rPr lang="en-US" dirty="0"/>
              <a:t>Changes to Charitable Contribution Rules</a:t>
            </a:r>
          </a:p>
        </p:txBody>
      </p:sp>
      <p:pic>
        <p:nvPicPr>
          <p:cNvPr id="10" name="Picture 9" descr="A close up of a logo&#10;&#10;AI-generated content may be incorrect.">
            <a:extLst>
              <a:ext uri="{FF2B5EF4-FFF2-40B4-BE49-F238E27FC236}">
                <a16:creationId xmlns:a16="http://schemas.microsoft.com/office/drawing/2014/main" id="{1BECC8CB-E02D-D2DE-37BC-CB39A57A47D3}"/>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49797367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9971-E373-636F-69B9-974D51CC14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6D1AAA-7730-19DA-718F-39B9BF0FF1B1}"/>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9A9E58C2-28F6-77B6-2A7F-8A5C73120D90}"/>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4F7ADAB9-57F0-B963-6102-672DC2CEAA56}"/>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13093C14-7C12-099B-0B0F-156F6DE2D9E9}"/>
              </a:ext>
            </a:extLst>
          </p:cNvPr>
          <p:cNvSpPr>
            <a:spLocks noGrp="1"/>
          </p:cNvSpPr>
          <p:nvPr>
            <p:ph type="sldNum" sz="quarter" idx="21"/>
          </p:nvPr>
        </p:nvSpPr>
        <p:spPr/>
        <p:txBody>
          <a:bodyPr/>
          <a:lstStyle/>
          <a:p>
            <a:fld id="{A0F3113C-1AF5-45DE-BE8A-2E373BED76C7}" type="slidenum">
              <a:rPr lang="en-US" smtClean="0"/>
              <a:pPr/>
              <a:t>23</a:t>
            </a:fld>
            <a:endParaRPr lang="en-US" dirty="0"/>
          </a:p>
        </p:txBody>
      </p:sp>
      <p:sp>
        <p:nvSpPr>
          <p:cNvPr id="3" name="Title 2">
            <a:extLst>
              <a:ext uri="{FF2B5EF4-FFF2-40B4-BE49-F238E27FC236}">
                <a16:creationId xmlns:a16="http://schemas.microsoft.com/office/drawing/2014/main" id="{AAD380D6-9573-0E70-0447-867DC5A0FB87}"/>
              </a:ext>
            </a:extLst>
          </p:cNvPr>
          <p:cNvSpPr>
            <a:spLocks noGrp="1"/>
          </p:cNvSpPr>
          <p:nvPr>
            <p:ph type="title"/>
          </p:nvPr>
        </p:nvSpPr>
        <p:spPr>
          <a:xfrm>
            <a:off x="545933" y="2647265"/>
            <a:ext cx="7243263" cy="1544042"/>
          </a:xfrm>
        </p:spPr>
        <p:txBody>
          <a:bodyPr/>
          <a:lstStyle/>
          <a:p>
            <a:r>
              <a:rPr lang="en-US" sz="5350" dirty="0"/>
              <a:t>Review of Notable 2025 Case Law</a:t>
            </a:r>
          </a:p>
        </p:txBody>
      </p:sp>
      <p:pic>
        <p:nvPicPr>
          <p:cNvPr id="8" name="Picture 7" descr="A close up of a logo&#10;&#10;AI-generated content may be incorrect.">
            <a:extLst>
              <a:ext uri="{FF2B5EF4-FFF2-40B4-BE49-F238E27FC236}">
                <a16:creationId xmlns:a16="http://schemas.microsoft.com/office/drawing/2014/main" id="{68E59AA8-4F84-A70C-F515-C60BFF77B30D}"/>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82511921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3E3A264-3634-0B48-1D51-DAA78009228C}"/>
              </a:ext>
            </a:extLst>
          </p:cNvPr>
          <p:cNvSpPr>
            <a:spLocks noGrp="1"/>
          </p:cNvSpPr>
          <p:nvPr>
            <p:ph type="body" sz="quarter" idx="11"/>
          </p:nvPr>
        </p:nvSpPr>
        <p:spPr/>
        <p:txBody>
          <a:bodyPr/>
          <a:lstStyle/>
          <a:p>
            <a:r>
              <a:rPr lang="en-US" dirty="0"/>
              <a:t>(March 5, 2025)</a:t>
            </a:r>
          </a:p>
        </p:txBody>
      </p:sp>
      <p:sp>
        <p:nvSpPr>
          <p:cNvPr id="4" name="Date Placeholder 3">
            <a:extLst>
              <a:ext uri="{FF2B5EF4-FFF2-40B4-BE49-F238E27FC236}">
                <a16:creationId xmlns:a16="http://schemas.microsoft.com/office/drawing/2014/main" id="{2768FD8A-471B-DABA-92E9-B9C88F472B30}"/>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83008CD4-674A-D8B5-A036-EB61993FC5AB}"/>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9F580E83-2C8D-D64E-F8F0-42E78C4A9C4F}"/>
              </a:ext>
            </a:extLst>
          </p:cNvPr>
          <p:cNvSpPr>
            <a:spLocks noGrp="1"/>
          </p:cNvSpPr>
          <p:nvPr>
            <p:ph type="sldNum" sz="quarter" idx="21"/>
          </p:nvPr>
        </p:nvSpPr>
        <p:spPr/>
        <p:txBody>
          <a:bodyPr/>
          <a:lstStyle/>
          <a:p>
            <a:fld id="{A0F3113C-1AF5-45DE-BE8A-2E373BED76C7}" type="slidenum">
              <a:rPr lang="en-US" smtClean="0"/>
              <a:pPr/>
              <a:t>24</a:t>
            </a:fld>
            <a:endParaRPr lang="en-US" dirty="0"/>
          </a:p>
        </p:txBody>
      </p:sp>
      <p:sp>
        <p:nvSpPr>
          <p:cNvPr id="8" name="Title 7">
            <a:extLst>
              <a:ext uri="{FF2B5EF4-FFF2-40B4-BE49-F238E27FC236}">
                <a16:creationId xmlns:a16="http://schemas.microsoft.com/office/drawing/2014/main" id="{B66AFF8E-600C-B6FB-C100-9837107D4AD4}"/>
              </a:ext>
            </a:extLst>
          </p:cNvPr>
          <p:cNvSpPr>
            <a:spLocks noGrp="1"/>
          </p:cNvSpPr>
          <p:nvPr>
            <p:ph type="title"/>
          </p:nvPr>
        </p:nvSpPr>
        <p:spPr/>
        <p:txBody>
          <a:bodyPr/>
          <a:lstStyle/>
          <a:p>
            <a:r>
              <a:rPr lang="en-US" dirty="0"/>
              <a:t>Estate of Galli v. Comm’r Docket Nos. 7003-20, 7005-20</a:t>
            </a:r>
          </a:p>
        </p:txBody>
      </p:sp>
      <p:sp>
        <p:nvSpPr>
          <p:cNvPr id="13" name="Content Placeholder 9">
            <a:extLst>
              <a:ext uri="{FF2B5EF4-FFF2-40B4-BE49-F238E27FC236}">
                <a16:creationId xmlns:a16="http://schemas.microsoft.com/office/drawing/2014/main" id="{531D39B8-816E-9752-185B-35F29E1AD294}"/>
              </a:ext>
            </a:extLst>
          </p:cNvPr>
          <p:cNvSpPr txBox="1">
            <a:spLocks/>
          </p:cNvSpPr>
          <p:nvPr/>
        </p:nvSpPr>
        <p:spPr>
          <a:xfrm>
            <a:off x="609852" y="1441674"/>
            <a:ext cx="10972296" cy="4452440"/>
          </a:xfrm>
          <a:prstGeom prst="rect">
            <a:avLst/>
          </a:prstGeom>
        </p:spPr>
        <p:txBody>
          <a:bodyPr/>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r>
              <a:rPr lang="en-US" sz="1400" u="sng" kern="0" dirty="0"/>
              <a:t>Facts: </a:t>
            </a:r>
            <a:r>
              <a:rPr lang="en-US" sz="1400" b="0" dirty="0">
                <a:solidFill>
                  <a:schemeClr val="tx1"/>
                </a:solidFill>
              </a:rPr>
              <a:t>Barbara Galli (decedent) died in 2016.  In 2013, she entered into a transaction to loan her son $2.3 million.  The loan documentation stated that the term of the loan was not to exceed 9 years and the interest rate was set at 1.01% (the mid-term applicable federal rate at the time the transaction was made).  No gift tax return was filed because the decedent considered this transaction a loan, not a gift.  When decedent died, the unpaid portion of the loan was reported on her estate tax return.  Upon review of decedent’s estate tax return, the IRS issued notices of deficiency for nonpayment of gift tax and underpayment of estate tax. The IRS alleged that the transaction was a partial gift, either because too low of an interest rate was charged or because the reported value on the estate tax return was an admission that the 2013 transaction was a partial gift.  However, the IRS did not provide any supporting evidence to support its allegations, other than the fact that decedent did not file a gift tax return. Son, by contrast, submitted a copy of his mom's bank record showing a transfer of $2.3 million, the promissory note they both signed, his own bank records that show he paid interest to his mom each year, and even his mom’s income-tax returns that show she reported it as interest income.</a:t>
            </a:r>
            <a:endParaRPr lang="en-US" sz="1400" kern="0" dirty="0"/>
          </a:p>
          <a:p>
            <a:r>
              <a:rPr lang="en-US" sz="1400" u="sng" kern="0" dirty="0"/>
              <a:t>Legal Analysis: </a:t>
            </a:r>
            <a:r>
              <a:rPr lang="en-US" sz="1400" b="0" dirty="0">
                <a:solidFill>
                  <a:schemeClr val="tx1"/>
                </a:solidFill>
              </a:rPr>
              <a:t>The characterization of a transfer of money as a loan is a multiprong test.  The IRS concedes that at least some of the transfer was indeed a loan.  The next question is whether the loan was a below-market loan under Section 7872.  The decedent’s loan charged the appropriate applicable federal rate in effect at the time the transaction was entered into.  The Tax Court noted that they have rejected the question as to whether to recharacterize a loan as a partial gift if it carried an interest rate below market but equal to or above the AFR in prior </a:t>
            </a:r>
            <a:endParaRPr lang="en-US" sz="1400" b="0" kern="0" dirty="0">
              <a:solidFill>
                <a:schemeClr val="tx1"/>
              </a:solidFill>
            </a:endParaRPr>
          </a:p>
          <a:p>
            <a:endParaRPr lang="en-US" sz="1400" kern="0" dirty="0"/>
          </a:p>
          <a:p>
            <a:pPr marL="342900" indent="-342900">
              <a:buFont typeface="+mj-lt"/>
              <a:buAutoNum type="arabicPeriod"/>
            </a:pPr>
            <a:endParaRPr lang="en-US" sz="1400" kern="0" dirty="0"/>
          </a:p>
          <a:p>
            <a:endParaRPr lang="en-US" b="0" kern="0" dirty="0">
              <a:solidFill>
                <a:schemeClr val="tx1"/>
              </a:solidFill>
            </a:endParaRPr>
          </a:p>
          <a:p>
            <a:endParaRPr lang="en-US" kern="0" dirty="0"/>
          </a:p>
        </p:txBody>
      </p:sp>
      <p:pic>
        <p:nvPicPr>
          <p:cNvPr id="14" name="Picture 13" descr="A close up of a logo&#10;&#10;AI-generated content may be incorrect.">
            <a:extLst>
              <a:ext uri="{FF2B5EF4-FFF2-40B4-BE49-F238E27FC236}">
                <a16:creationId xmlns:a16="http://schemas.microsoft.com/office/drawing/2014/main" id="{0B921904-4C9C-C8D2-1B2A-78C86044EDD5}"/>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69401312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800E-1A36-6B7D-2FD3-0B546224DC26}"/>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43019C57-08A8-A7BF-F83E-D9F3F0FD9671}"/>
              </a:ext>
            </a:extLst>
          </p:cNvPr>
          <p:cNvSpPr>
            <a:spLocks noGrp="1"/>
          </p:cNvSpPr>
          <p:nvPr>
            <p:ph type="body" sz="quarter" idx="11"/>
          </p:nvPr>
        </p:nvSpPr>
        <p:spPr/>
        <p:txBody>
          <a:bodyPr/>
          <a:lstStyle/>
          <a:p>
            <a:r>
              <a:rPr lang="en-US" dirty="0"/>
              <a:t>(March 5, 2025)</a:t>
            </a:r>
          </a:p>
        </p:txBody>
      </p:sp>
      <p:sp>
        <p:nvSpPr>
          <p:cNvPr id="4" name="Date Placeholder 3">
            <a:extLst>
              <a:ext uri="{FF2B5EF4-FFF2-40B4-BE49-F238E27FC236}">
                <a16:creationId xmlns:a16="http://schemas.microsoft.com/office/drawing/2014/main" id="{5D7E7C14-BD9A-D9FE-A268-F440002B6417}"/>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39BE5ADE-8BCD-259C-6C69-70DE19A88A4C}"/>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DCE06E87-D2E5-8237-E91B-EE2E28293C40}"/>
              </a:ext>
            </a:extLst>
          </p:cNvPr>
          <p:cNvSpPr>
            <a:spLocks noGrp="1"/>
          </p:cNvSpPr>
          <p:nvPr>
            <p:ph type="sldNum" sz="quarter" idx="21"/>
          </p:nvPr>
        </p:nvSpPr>
        <p:spPr/>
        <p:txBody>
          <a:bodyPr/>
          <a:lstStyle/>
          <a:p>
            <a:fld id="{A0F3113C-1AF5-45DE-BE8A-2E373BED76C7}" type="slidenum">
              <a:rPr lang="en-US" smtClean="0"/>
              <a:pPr/>
              <a:t>25</a:t>
            </a:fld>
            <a:endParaRPr lang="en-US" dirty="0"/>
          </a:p>
        </p:txBody>
      </p:sp>
      <p:sp>
        <p:nvSpPr>
          <p:cNvPr id="8" name="Title 7">
            <a:extLst>
              <a:ext uri="{FF2B5EF4-FFF2-40B4-BE49-F238E27FC236}">
                <a16:creationId xmlns:a16="http://schemas.microsoft.com/office/drawing/2014/main" id="{1B422203-7C32-A967-F02F-400D9DD43892}"/>
              </a:ext>
            </a:extLst>
          </p:cNvPr>
          <p:cNvSpPr>
            <a:spLocks noGrp="1"/>
          </p:cNvSpPr>
          <p:nvPr>
            <p:ph type="title"/>
          </p:nvPr>
        </p:nvSpPr>
        <p:spPr/>
        <p:txBody>
          <a:bodyPr/>
          <a:lstStyle/>
          <a:p>
            <a:r>
              <a:rPr lang="en-US" dirty="0"/>
              <a:t>Estate of Galli v. Comm’r Docket Nos. 7003-20, 7005-20</a:t>
            </a:r>
          </a:p>
        </p:txBody>
      </p:sp>
      <p:sp>
        <p:nvSpPr>
          <p:cNvPr id="13" name="Content Placeholder 9">
            <a:extLst>
              <a:ext uri="{FF2B5EF4-FFF2-40B4-BE49-F238E27FC236}">
                <a16:creationId xmlns:a16="http://schemas.microsoft.com/office/drawing/2014/main" id="{5763B874-C390-3809-9EC6-F55448BE14BF}"/>
              </a:ext>
            </a:extLst>
          </p:cNvPr>
          <p:cNvSpPr txBox="1">
            <a:spLocks/>
          </p:cNvSpPr>
          <p:nvPr/>
        </p:nvSpPr>
        <p:spPr>
          <a:xfrm>
            <a:off x="609852" y="1441674"/>
            <a:ext cx="10972296" cy="4452440"/>
          </a:xfrm>
          <a:prstGeom prst="rect">
            <a:avLst/>
          </a:prstGeom>
        </p:spPr>
        <p:txBody>
          <a:bodyPr/>
          <a:lstStyle>
            <a:lvl1pPr algn="l" defTabSz="902757" rtl="0" eaLnBrk="1" fontAlgn="base" hangingPunct="1">
              <a:spcBef>
                <a:spcPts val="1800"/>
              </a:spcBef>
              <a:spcAft>
                <a:spcPts val="0"/>
              </a:spcAft>
              <a:buClr>
                <a:schemeClr val="accent1"/>
              </a:buClr>
              <a:buSzPct val="120000"/>
              <a:defRPr sz="1200" b="1" spc="0" baseline="0">
                <a:solidFill>
                  <a:srgbClr val="00485E"/>
                </a:solidFill>
                <a:latin typeface="+mn-lt"/>
                <a:ea typeface="+mn-ea"/>
                <a:cs typeface="+mn-cs"/>
              </a:defRPr>
            </a:lvl1pPr>
            <a:lvl2pPr marL="1440" indent="0" algn="l" defTabSz="902757" rtl="0" eaLnBrk="1" fontAlgn="base" hangingPunct="1">
              <a:spcBef>
                <a:spcPts val="1200"/>
              </a:spcBef>
              <a:spcAft>
                <a:spcPts val="0"/>
              </a:spcAft>
              <a:buClr>
                <a:schemeClr val="tx2"/>
              </a:buClr>
              <a:buSzPct val="120000"/>
              <a:buNone/>
              <a:defRPr sz="1200">
                <a:solidFill>
                  <a:schemeClr val="tx2"/>
                </a:solidFill>
                <a:latin typeface="+mn-lt"/>
                <a:cs typeface="+mn-cs"/>
              </a:defRPr>
            </a:lvl2pPr>
            <a:lvl3pPr marL="124324" indent="-124324" algn="l" defTabSz="902757" rtl="0" eaLnBrk="1" fontAlgn="base" hangingPunct="1">
              <a:spcBef>
                <a:spcPts val="9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3pPr>
            <a:lvl4pPr marL="380988" indent="-190494" algn="l" defTabSz="902757" rtl="0" eaLnBrk="1" fontAlgn="base" hangingPunct="1">
              <a:spcBef>
                <a:spcPts val="600"/>
              </a:spcBef>
              <a:spcAft>
                <a:spcPts val="0"/>
              </a:spcAft>
              <a:buClr>
                <a:schemeClr val="tx1"/>
              </a:buClr>
              <a:buSzPct val="100000"/>
              <a:buFont typeface="Arial" panose="020B0604020202020204" pitchFamily="34" charset="0"/>
              <a:buChar char="−"/>
              <a:defRPr sz="1200">
                <a:solidFill>
                  <a:schemeClr val="tx2"/>
                </a:solidFill>
                <a:latin typeface="+mn-lt"/>
                <a:cs typeface="+mn-cs"/>
              </a:defRPr>
            </a:lvl4pPr>
            <a:lvl5pPr marL="571482" indent="-190494" algn="l" defTabSz="902757" rtl="0" eaLnBrk="1" fontAlgn="base" hangingPunct="1">
              <a:spcBef>
                <a:spcPts val="600"/>
              </a:spcBef>
              <a:spcAft>
                <a:spcPts val="0"/>
              </a:spcAft>
              <a:buClr>
                <a:schemeClr val="tx2"/>
              </a:buClr>
              <a:buSzPct val="100000"/>
              <a:buFont typeface="Arial" panose="020B0604020202020204" pitchFamily="34" charset="0"/>
              <a:buChar char="–"/>
              <a:defRPr sz="1200">
                <a:solidFill>
                  <a:schemeClr val="tx2"/>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a:spcBef>
                <a:spcPts val="0"/>
              </a:spcBef>
            </a:pPr>
            <a:r>
              <a:rPr lang="en-US" sz="1400" u="sng" kern="0" dirty="0"/>
              <a:t>Holding: </a:t>
            </a:r>
            <a:r>
              <a:rPr lang="en-US" sz="1400" b="0" dirty="0">
                <a:solidFill>
                  <a:schemeClr val="tx1"/>
                </a:solidFill>
              </a:rPr>
              <a:t>The court determined that the transaction was not a gift in its entirety and, applying IRC section 7872, determined that the transaction was not a gift at all.</a:t>
            </a:r>
          </a:p>
          <a:p>
            <a:pPr>
              <a:spcBef>
                <a:spcPts val="0"/>
              </a:spcBef>
            </a:pPr>
            <a:endParaRPr lang="en-US" sz="1400" b="0" dirty="0">
              <a:solidFill>
                <a:schemeClr val="tx1"/>
              </a:solidFill>
            </a:endParaRPr>
          </a:p>
          <a:p>
            <a:r>
              <a:rPr lang="en-US" sz="1400" u="sng" kern="0" dirty="0"/>
              <a:t>Takeaway: </a:t>
            </a:r>
            <a:r>
              <a:rPr lang="en-US" sz="1400" b="0" dirty="0">
                <a:solidFill>
                  <a:schemeClr val="tx1"/>
                </a:solidFill>
              </a:rPr>
              <a:t>Appropriately documenting intrafamily loans and selecting the appropriate interest rate is crucial to defending against a recharacterization of the loan as a partial gift.  It was crucial that correct AFR was selected for the loan’s interest rate.  Further, the son had evidence of the promissory contemporaneous with its execution as well as loan payments. This documentation easily rebutted statements in the notices of deficiency alleging that there was no intent of repayment between the parties at the time the gift was made.</a:t>
            </a:r>
            <a:endParaRPr lang="en-US" sz="1400" b="0" kern="0" dirty="0">
              <a:solidFill>
                <a:schemeClr val="tx1"/>
              </a:solidFill>
            </a:endParaRPr>
          </a:p>
          <a:p>
            <a:pPr marL="342900" indent="-342900">
              <a:buFont typeface="+mj-lt"/>
              <a:buAutoNum type="arabicPeriod"/>
            </a:pPr>
            <a:endParaRPr lang="en-US" sz="1400" kern="0" dirty="0"/>
          </a:p>
          <a:p>
            <a:endParaRPr lang="en-US" b="0" kern="0" dirty="0">
              <a:solidFill>
                <a:schemeClr val="tx1"/>
              </a:solidFill>
            </a:endParaRPr>
          </a:p>
          <a:p>
            <a:endParaRPr lang="en-US" kern="0" dirty="0"/>
          </a:p>
        </p:txBody>
      </p:sp>
      <p:pic>
        <p:nvPicPr>
          <p:cNvPr id="2" name="Picture 1" descr="A close up of a logo&#10;&#10;AI-generated content may be incorrect.">
            <a:extLst>
              <a:ext uri="{FF2B5EF4-FFF2-40B4-BE49-F238E27FC236}">
                <a16:creationId xmlns:a16="http://schemas.microsoft.com/office/drawing/2014/main" id="{CF1DD0B2-504C-F023-DF6C-24CC0C74E3F9}"/>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42609809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770D24F-F908-FB06-6814-97E2CB6B9A97}"/>
              </a:ext>
            </a:extLst>
          </p:cNvPr>
          <p:cNvSpPr>
            <a:spLocks noGrp="1"/>
          </p:cNvSpPr>
          <p:nvPr>
            <p:ph sz="quarter" idx="30"/>
          </p:nvPr>
        </p:nvSpPr>
        <p:spPr>
          <a:xfrm>
            <a:off x="609852" y="1523812"/>
            <a:ext cx="10975975" cy="4191187"/>
          </a:xfrm>
        </p:spPr>
        <p:txBody>
          <a:bodyPr/>
          <a:lstStyle/>
          <a:p>
            <a:r>
              <a:rPr lang="en-US" u="sng" dirty="0"/>
              <a:t>Facts</a:t>
            </a:r>
            <a:r>
              <a:rPr lang="en-US" dirty="0"/>
              <a:t>: </a:t>
            </a:r>
            <a:r>
              <a:rPr lang="en-US" b="0" dirty="0">
                <a:solidFill>
                  <a:schemeClr val="tx1"/>
                </a:solidFill>
              </a:rPr>
              <a:t>In 2014, petitioner and his now ex-wife (Ms. Bosco) each gave a 29.4% interest in their business Mothers Lounge, LLC (Mothers Lounge), a company in the business of selling knockoff baby and maternity gear and steeply discounted prices, to two irrevocable trusts and sold a 20.6% interest in Mothers Lounge to a limited liability company owned by the irrevocable trusts. 709s were timely filed reporting the gifts, but not the sales.  The returns were selected for audit in 2016, and the IRS issued a notice of deficiency in 2018.  The issue turned on the company valuation relied on to calculated the gifts and the sales price for the interests sold.</a:t>
            </a:r>
            <a:endParaRPr lang="en-US" u="sng" dirty="0"/>
          </a:p>
          <a:p>
            <a:r>
              <a:rPr lang="en-US" u="sng" dirty="0"/>
              <a:t>Legal Analysis</a:t>
            </a:r>
            <a:r>
              <a:rPr lang="en-US" dirty="0"/>
              <a:t>: </a:t>
            </a:r>
            <a:r>
              <a:rPr lang="en-US" b="0" dirty="0">
                <a:solidFill>
                  <a:schemeClr val="tx1"/>
                </a:solidFill>
              </a:rPr>
              <a:t>This case became a war of the expert witnesses.  While the taxpayer’s expert and the IRS’ expert both agreed that the discounted cashflow method with tax affecting was appropriate to value the LLC interests that were gifted and sold, there were stark differences between the experts on the proper discount rate to apply to calculate the present value of the cashflow, the terminal value of the enterprise, and the proper discounts to apply for lack of marketability and lack of control. </a:t>
            </a:r>
            <a:endParaRPr lang="en-US" u="sng" dirty="0"/>
          </a:p>
          <a:p>
            <a:r>
              <a:rPr lang="en-US" u="sng" dirty="0"/>
              <a:t>Holding</a:t>
            </a:r>
            <a:r>
              <a:rPr lang="en-US" dirty="0"/>
              <a:t>: </a:t>
            </a:r>
            <a:r>
              <a:rPr lang="en-US" b="0" dirty="0">
                <a:solidFill>
                  <a:schemeClr val="tx1"/>
                </a:solidFill>
              </a:rPr>
              <a:t>The forecasts accepted by the Tax Court represented some from the taxpayer’s expert and some from the IRS’ expert.</a:t>
            </a:r>
            <a:endParaRPr lang="en-US" u="sng" dirty="0"/>
          </a:p>
          <a:p>
            <a:r>
              <a:rPr lang="en-US" u="sng" dirty="0"/>
              <a:t>Takeaway</a:t>
            </a:r>
            <a:r>
              <a:rPr lang="en-US" dirty="0"/>
              <a:t>: </a:t>
            </a:r>
            <a:r>
              <a:rPr lang="en-US" b="0" dirty="0">
                <a:solidFill>
                  <a:schemeClr val="tx1"/>
                </a:solidFill>
              </a:rPr>
              <a:t>The Tax Court focused on each expert’s credibility and independence, as well as proper justification for each forecast made.  The IRS’ expert’s credibility was greatly discounted due to his reliance on an earlier valuation prepared by the taxpayer’s expert without independently verifying such valuation report’s conclusions. The Tax Court also noted that tax affecting was appropriate in this case, but is not appropriate in many other cases.  </a:t>
            </a:r>
            <a:endParaRPr lang="en-US" b="0" u="sng" dirty="0">
              <a:solidFill>
                <a:schemeClr val="tx1"/>
              </a:solidFill>
            </a:endParaRPr>
          </a:p>
          <a:p>
            <a:endParaRPr lang="en-US" dirty="0"/>
          </a:p>
        </p:txBody>
      </p:sp>
      <p:sp>
        <p:nvSpPr>
          <p:cNvPr id="4" name="Date Placeholder 3">
            <a:extLst>
              <a:ext uri="{FF2B5EF4-FFF2-40B4-BE49-F238E27FC236}">
                <a16:creationId xmlns:a16="http://schemas.microsoft.com/office/drawing/2014/main" id="{F8C5F04A-1A71-26DC-0554-5CA7EE6A688E}"/>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FB668DAE-95BF-DA04-0079-618E5DA51AB9}"/>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D939C567-F7A8-F02D-D2A2-D5CD41922187}"/>
              </a:ext>
            </a:extLst>
          </p:cNvPr>
          <p:cNvSpPr>
            <a:spLocks noGrp="1"/>
          </p:cNvSpPr>
          <p:nvPr>
            <p:ph type="sldNum" sz="quarter" idx="34"/>
          </p:nvPr>
        </p:nvSpPr>
        <p:spPr/>
        <p:txBody>
          <a:bodyPr/>
          <a:lstStyle/>
          <a:p>
            <a:fld id="{A0F3113C-1AF5-45DE-BE8A-2E373BED76C7}" type="slidenum">
              <a:rPr lang="en-US" smtClean="0"/>
              <a:pPr/>
              <a:t>26</a:t>
            </a:fld>
            <a:endParaRPr lang="en-US" dirty="0"/>
          </a:p>
        </p:txBody>
      </p:sp>
      <p:sp>
        <p:nvSpPr>
          <p:cNvPr id="11" name="Text Placeholder 10">
            <a:extLst>
              <a:ext uri="{FF2B5EF4-FFF2-40B4-BE49-F238E27FC236}">
                <a16:creationId xmlns:a16="http://schemas.microsoft.com/office/drawing/2014/main" id="{04A4AE2B-A3B1-744A-30D1-49986C7DF30C}"/>
              </a:ext>
            </a:extLst>
          </p:cNvPr>
          <p:cNvSpPr>
            <a:spLocks noGrp="1"/>
          </p:cNvSpPr>
          <p:nvPr>
            <p:ph type="body" sz="quarter" idx="11"/>
          </p:nvPr>
        </p:nvSpPr>
        <p:spPr/>
        <p:txBody>
          <a:bodyPr/>
          <a:lstStyle/>
          <a:p>
            <a:r>
              <a:rPr lang="en-US" dirty="0"/>
              <a:t>(April 9, 2025)</a:t>
            </a:r>
          </a:p>
        </p:txBody>
      </p:sp>
      <p:sp>
        <p:nvSpPr>
          <p:cNvPr id="8" name="Title 7">
            <a:extLst>
              <a:ext uri="{FF2B5EF4-FFF2-40B4-BE49-F238E27FC236}">
                <a16:creationId xmlns:a16="http://schemas.microsoft.com/office/drawing/2014/main" id="{A767C8F5-0EF3-5BA4-0715-2EB2862DFE41}"/>
              </a:ext>
            </a:extLst>
          </p:cNvPr>
          <p:cNvSpPr>
            <a:spLocks noGrp="1"/>
          </p:cNvSpPr>
          <p:nvPr>
            <p:ph type="title"/>
          </p:nvPr>
        </p:nvSpPr>
        <p:spPr/>
        <p:txBody>
          <a:bodyPr/>
          <a:lstStyle/>
          <a:p>
            <a:r>
              <a:rPr lang="en-US" dirty="0"/>
              <a:t>Pierce v. Comm’r, T.C. Memo 2025-29</a:t>
            </a:r>
          </a:p>
        </p:txBody>
      </p:sp>
      <p:pic>
        <p:nvPicPr>
          <p:cNvPr id="14" name="Picture 13" descr="A close up of a logo&#10;&#10;AI-generated content may be incorrect.">
            <a:extLst>
              <a:ext uri="{FF2B5EF4-FFF2-40B4-BE49-F238E27FC236}">
                <a16:creationId xmlns:a16="http://schemas.microsoft.com/office/drawing/2014/main" id="{7E4AA54B-D277-05B9-7586-406403F538F3}"/>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5354657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006DF4-9008-6133-46C1-3C151181F7BF}"/>
              </a:ext>
            </a:extLst>
          </p:cNvPr>
          <p:cNvSpPr>
            <a:spLocks noGrp="1"/>
          </p:cNvSpPr>
          <p:nvPr>
            <p:ph type="body" sz="quarter" idx="11"/>
          </p:nvPr>
        </p:nvSpPr>
        <p:spPr/>
        <p:txBody>
          <a:bodyPr/>
          <a:lstStyle/>
          <a:p>
            <a:r>
              <a:rPr lang="en-US" dirty="0"/>
              <a:t>(May 19, 2025)</a:t>
            </a:r>
          </a:p>
        </p:txBody>
      </p:sp>
      <p:sp>
        <p:nvSpPr>
          <p:cNvPr id="4" name="Date Placeholder 3">
            <a:extLst>
              <a:ext uri="{FF2B5EF4-FFF2-40B4-BE49-F238E27FC236}">
                <a16:creationId xmlns:a16="http://schemas.microsoft.com/office/drawing/2014/main" id="{BE4B5998-D9A8-C735-DCA2-EF3F0925D8FC}"/>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AB150CF6-D18B-896B-C047-781890A50F4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18B6ACDE-F520-ABE6-FB27-9A81F0668F4A}"/>
              </a:ext>
            </a:extLst>
          </p:cNvPr>
          <p:cNvSpPr>
            <a:spLocks noGrp="1"/>
          </p:cNvSpPr>
          <p:nvPr>
            <p:ph type="sldNum" sz="quarter" idx="21"/>
          </p:nvPr>
        </p:nvSpPr>
        <p:spPr/>
        <p:txBody>
          <a:bodyPr/>
          <a:lstStyle/>
          <a:p>
            <a:fld id="{A0F3113C-1AF5-45DE-BE8A-2E373BED76C7}" type="slidenum">
              <a:rPr lang="en-US" smtClean="0"/>
              <a:pPr/>
              <a:t>27</a:t>
            </a:fld>
            <a:endParaRPr lang="en-US" dirty="0"/>
          </a:p>
        </p:txBody>
      </p:sp>
      <p:sp>
        <p:nvSpPr>
          <p:cNvPr id="8" name="Title 7">
            <a:extLst>
              <a:ext uri="{FF2B5EF4-FFF2-40B4-BE49-F238E27FC236}">
                <a16:creationId xmlns:a16="http://schemas.microsoft.com/office/drawing/2014/main" id="{CD70FBDB-00F9-B88B-3C52-BCEA39177C5B}"/>
              </a:ext>
            </a:extLst>
          </p:cNvPr>
          <p:cNvSpPr>
            <a:spLocks noGrp="1"/>
          </p:cNvSpPr>
          <p:nvPr>
            <p:ph type="title"/>
          </p:nvPr>
        </p:nvSpPr>
        <p:spPr/>
        <p:txBody>
          <a:bodyPr/>
          <a:lstStyle/>
          <a:p>
            <a:r>
              <a:rPr lang="en-US" dirty="0"/>
              <a:t>Estate of Griffin v. Comm’r, T.C. Memo 2025-47</a:t>
            </a:r>
          </a:p>
        </p:txBody>
      </p:sp>
      <p:sp>
        <p:nvSpPr>
          <p:cNvPr id="12" name="Content Placeholder 11">
            <a:extLst>
              <a:ext uri="{FF2B5EF4-FFF2-40B4-BE49-F238E27FC236}">
                <a16:creationId xmlns:a16="http://schemas.microsoft.com/office/drawing/2014/main" id="{5CA919BE-1555-8340-FCC0-D229D24E6E92}"/>
              </a:ext>
            </a:extLst>
          </p:cNvPr>
          <p:cNvSpPr>
            <a:spLocks noGrp="1"/>
          </p:cNvSpPr>
          <p:nvPr>
            <p:ph sz="quarter" idx="4294967295"/>
          </p:nvPr>
        </p:nvSpPr>
        <p:spPr>
          <a:xfrm>
            <a:off x="609601" y="1439925"/>
            <a:ext cx="10976226" cy="4191000"/>
          </a:xfrm>
        </p:spPr>
        <p:txBody>
          <a:bodyPr/>
          <a:lstStyle/>
          <a:p>
            <a:r>
              <a:rPr lang="en-US" u="sng" dirty="0"/>
              <a:t>Facts</a:t>
            </a:r>
            <a:r>
              <a:rPr lang="en-US" dirty="0"/>
              <a:t>: </a:t>
            </a:r>
            <a:r>
              <a:rPr lang="en-US" b="0" dirty="0">
                <a:solidFill>
                  <a:schemeClr val="tx1"/>
                </a:solidFill>
              </a:rPr>
              <a:t>Upon decedent’s death, decedent’s revocable trust provided a $2 million bequest to a trust for the benefit of the surviving spouse.  Surviving spouse was entitled to receive up to $9,000 per month (adjusted for inflation) from this trust.  At spouse’s death, she had a limited power of appointment (LPOA) to appoint balance of trust property to a class of beneficiaries limited to her descendants, or, in default of her exercising her LPOA, property would be distributed to the spouse’s then-living descendants.  Decedent’s revocable trust also made a separate $300,000 bequest to the same trust.  Of that $300,000, the spouse was to receive $60,000 per year and any undistributed balance was to be included in the spouse’s estate.  The executor filed a Form 706, but did not make a QTIP election on the $2.3 million total bequests.  IRS issued a notice of deficiency, taking the position that both the $2 million and the $300,000 bequests did not qualify for the estate tax marital deduction.</a:t>
            </a:r>
            <a:endParaRPr lang="en-US" u="sng" dirty="0"/>
          </a:p>
          <a:p>
            <a:r>
              <a:rPr lang="en-US" u="sng" dirty="0"/>
              <a:t>Legal Analysis</a:t>
            </a:r>
            <a:r>
              <a:rPr lang="en-US" dirty="0"/>
              <a:t>:  </a:t>
            </a:r>
            <a:r>
              <a:rPr lang="en-US" b="0" dirty="0">
                <a:solidFill>
                  <a:schemeClr val="tx1"/>
                </a:solidFill>
              </a:rPr>
              <a:t>In general, property passing from one spouse to another at death will qualify for an unlimited estate tax marital deduction.  However, a terminable interest (i.e., one that passes from the decedent to the spouse, but that will end upon the lapse of time or occurrence of a specified event) does not typically qualify for the estate tax marital deduction.  An exception to this rule is property passing to a Qualified Terminable Interest Property (“QTIP”) trust under IRC Section 2056(b)(7).  This requires that (</a:t>
            </a:r>
            <a:r>
              <a:rPr lang="en-US" b="0" dirty="0" err="1">
                <a:solidFill>
                  <a:schemeClr val="tx1"/>
                </a:solidFill>
              </a:rPr>
              <a:t>i</a:t>
            </a:r>
            <a:r>
              <a:rPr lang="en-US" b="0" dirty="0">
                <a:solidFill>
                  <a:schemeClr val="tx1"/>
                </a:solidFill>
              </a:rPr>
              <a:t>) the property must pass from the decedent, (ii) the spouse must have a qualifying income interest in the property for life, and (iii) the executor must make an affirmative election to designate the property as QTIP property. </a:t>
            </a:r>
          </a:p>
          <a:p>
            <a:endParaRPr lang="en-US" dirty="0"/>
          </a:p>
        </p:txBody>
      </p:sp>
      <p:pic>
        <p:nvPicPr>
          <p:cNvPr id="14" name="Picture 13" descr="A close up of a logo&#10;&#10;AI-generated content may be incorrect.">
            <a:extLst>
              <a:ext uri="{FF2B5EF4-FFF2-40B4-BE49-F238E27FC236}">
                <a16:creationId xmlns:a16="http://schemas.microsoft.com/office/drawing/2014/main" id="{579E2FFB-285B-125B-D213-CCA71DEC72FD}"/>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7888196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8CCF-7032-DD44-1A98-C733E76A657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7FE12D4-8C45-926C-C580-F6DCA7B638DB}"/>
              </a:ext>
            </a:extLst>
          </p:cNvPr>
          <p:cNvSpPr>
            <a:spLocks noGrp="1"/>
          </p:cNvSpPr>
          <p:nvPr>
            <p:ph type="body" sz="quarter" idx="11"/>
          </p:nvPr>
        </p:nvSpPr>
        <p:spPr/>
        <p:txBody>
          <a:bodyPr/>
          <a:lstStyle/>
          <a:p>
            <a:r>
              <a:rPr lang="en-US" dirty="0"/>
              <a:t>(May 19, 2025)</a:t>
            </a:r>
          </a:p>
        </p:txBody>
      </p:sp>
      <p:sp>
        <p:nvSpPr>
          <p:cNvPr id="4" name="Date Placeholder 3">
            <a:extLst>
              <a:ext uri="{FF2B5EF4-FFF2-40B4-BE49-F238E27FC236}">
                <a16:creationId xmlns:a16="http://schemas.microsoft.com/office/drawing/2014/main" id="{1CA5077A-AAEC-198E-D653-998C1FA153F1}"/>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E48B1436-0D2C-E1ED-0F73-5042AE28B686}"/>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849B8E3A-96FE-2F9E-1701-E0EDC5F4CE2E}"/>
              </a:ext>
            </a:extLst>
          </p:cNvPr>
          <p:cNvSpPr>
            <a:spLocks noGrp="1"/>
          </p:cNvSpPr>
          <p:nvPr>
            <p:ph type="sldNum" sz="quarter" idx="21"/>
          </p:nvPr>
        </p:nvSpPr>
        <p:spPr/>
        <p:txBody>
          <a:bodyPr/>
          <a:lstStyle/>
          <a:p>
            <a:fld id="{A0F3113C-1AF5-45DE-BE8A-2E373BED76C7}" type="slidenum">
              <a:rPr lang="en-US" smtClean="0"/>
              <a:pPr/>
              <a:t>28</a:t>
            </a:fld>
            <a:endParaRPr lang="en-US" dirty="0"/>
          </a:p>
        </p:txBody>
      </p:sp>
      <p:sp>
        <p:nvSpPr>
          <p:cNvPr id="8" name="Title 7">
            <a:extLst>
              <a:ext uri="{FF2B5EF4-FFF2-40B4-BE49-F238E27FC236}">
                <a16:creationId xmlns:a16="http://schemas.microsoft.com/office/drawing/2014/main" id="{5E6116BF-4AB8-FE89-2AEA-24F47A402B9A}"/>
              </a:ext>
            </a:extLst>
          </p:cNvPr>
          <p:cNvSpPr>
            <a:spLocks noGrp="1"/>
          </p:cNvSpPr>
          <p:nvPr>
            <p:ph type="title"/>
          </p:nvPr>
        </p:nvSpPr>
        <p:spPr/>
        <p:txBody>
          <a:bodyPr/>
          <a:lstStyle/>
          <a:p>
            <a:r>
              <a:rPr lang="en-US" dirty="0"/>
              <a:t>Estate of Griffin v. Comm’r, T.C. Memo 2025-47</a:t>
            </a:r>
          </a:p>
        </p:txBody>
      </p:sp>
      <p:sp>
        <p:nvSpPr>
          <p:cNvPr id="12" name="Content Placeholder 11">
            <a:extLst>
              <a:ext uri="{FF2B5EF4-FFF2-40B4-BE49-F238E27FC236}">
                <a16:creationId xmlns:a16="http://schemas.microsoft.com/office/drawing/2014/main" id="{CAA86186-FA4E-5C2E-6601-65E113B1F967}"/>
              </a:ext>
            </a:extLst>
          </p:cNvPr>
          <p:cNvSpPr>
            <a:spLocks noGrp="1"/>
          </p:cNvSpPr>
          <p:nvPr>
            <p:ph sz="quarter" idx="4294967295"/>
          </p:nvPr>
        </p:nvSpPr>
        <p:spPr>
          <a:xfrm>
            <a:off x="609601" y="1439925"/>
            <a:ext cx="10976226" cy="4191000"/>
          </a:xfrm>
        </p:spPr>
        <p:txBody>
          <a:bodyPr/>
          <a:lstStyle/>
          <a:p>
            <a:pPr marL="0" lvl="1"/>
            <a:r>
              <a:rPr lang="en-US" b="1" u="sng" dirty="0">
                <a:solidFill>
                  <a:schemeClr val="accent1"/>
                </a:solidFill>
              </a:rPr>
              <a:t>Holding</a:t>
            </a:r>
            <a:r>
              <a:rPr lang="en-US" dirty="0">
                <a:solidFill>
                  <a:schemeClr val="accent1"/>
                </a:solidFill>
              </a:rPr>
              <a:t>: </a:t>
            </a:r>
            <a:r>
              <a:rPr lang="en-US" dirty="0"/>
              <a:t>The executor failed to make an affirmative QTIP election on the decedent’s 706 for the $2 million bequest, and therefore, such property, as a terminable interest, does not meet the requirements of the QTIP transfer under IRC Section 2056(b)(7) and does not qualify for the estate tax marital deduction.  The executor failed to make an affirmative QTIP election on the decedent’s 706 for the $300,000 bequest.  However, under the state law governing the decedent’s revocable trust, this bequest is not considered a terminable interest because the bequest creates a separate trust and directs that the interest is either paid to the spouse during lifetime or becomes a part of her estate upon her death if any amount of the bequest is undistributed.  Therefore, even though no QTIP election was affirmatively made, this bequest does qualify for the estate tax marital deduction.</a:t>
            </a:r>
          </a:p>
          <a:p>
            <a:pPr marL="0" lvl="1"/>
            <a:endParaRPr lang="en-US" b="1" u="sng" dirty="0"/>
          </a:p>
          <a:p>
            <a:pPr marL="0" lvl="1"/>
            <a:r>
              <a:rPr lang="en-US" b="1" u="sng" dirty="0">
                <a:solidFill>
                  <a:schemeClr val="accent1"/>
                </a:solidFill>
              </a:rPr>
              <a:t>Takeaway</a:t>
            </a:r>
            <a:r>
              <a:rPr lang="en-US" dirty="0">
                <a:solidFill>
                  <a:schemeClr val="accent1"/>
                </a:solidFill>
              </a:rPr>
              <a:t>: </a:t>
            </a:r>
            <a:r>
              <a:rPr lang="en-US" dirty="0"/>
              <a:t>An affirmative QTIP election is critical.  Even though the $300,000 ultimately qualified for the marital deduction without the QTIP election, it took jumping through many state-law specific hoops to get there.</a:t>
            </a:r>
          </a:p>
          <a:p>
            <a:endParaRPr lang="en-US" dirty="0"/>
          </a:p>
        </p:txBody>
      </p:sp>
      <p:pic>
        <p:nvPicPr>
          <p:cNvPr id="2" name="Picture 1" descr="A close up of a logo&#10;&#10;AI-generated content may be incorrect.">
            <a:extLst>
              <a:ext uri="{FF2B5EF4-FFF2-40B4-BE49-F238E27FC236}">
                <a16:creationId xmlns:a16="http://schemas.microsoft.com/office/drawing/2014/main" id="{7BD1A3CD-562A-2085-3389-1D70CFA4FB56}"/>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56705361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D3702A8-5ADD-3E70-7C51-435AB2E2D320}"/>
              </a:ext>
            </a:extLst>
          </p:cNvPr>
          <p:cNvSpPr>
            <a:spLocks noGrp="1"/>
          </p:cNvSpPr>
          <p:nvPr>
            <p:ph sz="quarter" idx="30"/>
          </p:nvPr>
        </p:nvSpPr>
        <p:spPr>
          <a:xfrm>
            <a:off x="609852" y="1523812"/>
            <a:ext cx="10969413" cy="4191187"/>
          </a:xfrm>
        </p:spPr>
        <p:txBody>
          <a:bodyPr/>
          <a:lstStyle/>
          <a:p>
            <a:r>
              <a:rPr lang="en-US" u="sng" dirty="0"/>
              <a:t>Facts</a:t>
            </a:r>
            <a:r>
              <a:rPr lang="en-US" dirty="0"/>
              <a:t>: </a:t>
            </a:r>
            <a:r>
              <a:rPr lang="en-US" b="0" dirty="0">
                <a:solidFill>
                  <a:schemeClr val="tx1"/>
                </a:solidFill>
              </a:rPr>
              <a:t>Decedent died in 2018 and was preceded in death by his wife, who passed away two years earlier on April 8, 2016.  Wife’s estate was under the estate tax return filing threshold.  Decedent’s estate sought to use wife’s DSUE (deceased spousal unused exclusion) to reduce the decedent’s taxable estate.  An estate tax return for wife’s estate was not timely filed, but when it was finally filed on December 29, 2017, it displayed “Filed Pursuant to Rev Proc 2017-34 to Elect Port Sec 2010(c)(5)(A)” at the top.  Wife’s estate tax return reported DSUE in the amount of $3,712,562, but did not itemize and report a value for specific assets and merely listed a gross estate estimate of $3 million.  Decedent’s estate tax return was timely filed and reported estate tax due in the amount of $4,477,555, as a result of taking into account wife’s DSUE. The IRS issued a notice of deficiency noting that the portability election for wife’s estate was not properly made because wife’s estate tax return merely estimated the gross value of wife’s estate and did not itemize and report a value of property passing to beneficiaries.</a:t>
            </a:r>
            <a:endParaRPr lang="en-US" dirty="0"/>
          </a:p>
          <a:p>
            <a:r>
              <a:rPr lang="en-US" u="sng" dirty="0"/>
              <a:t>Legal Analysis</a:t>
            </a:r>
            <a:r>
              <a:rPr lang="en-US" dirty="0"/>
              <a:t>: </a:t>
            </a:r>
            <a:r>
              <a:rPr lang="en-US" b="0" dirty="0">
                <a:solidFill>
                  <a:schemeClr val="tx1"/>
                </a:solidFill>
              </a:rPr>
              <a:t>Section 2010(c)(5)(A) provides that a DSUE amount may not be claimed by a surviving spouse unless (1) the executor of the estate of the deceased spouse files an estate tax return on which such amount is computed, (2) that executor makes an election on the deceased spouse's estate tax return, and (3) such return is timely filed.  While wife’s estate tax return was not timely filed under Section 2010, the IRS has offered an additional safe harbor pursuant to Rev. Proc. 2017-34, provided that a “complete and properly prepared” estate tax return is filed before the later of 1/2/18 or the second anniversary of the decedent’s death.  The issue here turns on whether wife’s estate tax return was complete and properly prepared.  Typically, the estate tax return requires a listing of properties that fit within the subject matter of the return’s various schedules, along with each property’s date of death valuation.  Treas. Reg. Section 20.2010-2(a)(7)(ii) does provide an exception to this reporting in the case of marital or charitable deduction property where the estate is not otherwise required to file a return. However, the relaxed reporting for marital and charitable deduction property is not applicable if such reporting is required to determine whether the reporting for the </a:t>
            </a:r>
            <a:r>
              <a:rPr lang="en-US" b="0" dirty="0" err="1">
                <a:solidFill>
                  <a:schemeClr val="tx1"/>
                </a:solidFill>
              </a:rPr>
              <a:t>nondeduction</a:t>
            </a:r>
            <a:r>
              <a:rPr lang="en-US" b="0" dirty="0">
                <a:solidFill>
                  <a:schemeClr val="tx1"/>
                </a:solidFill>
              </a:rPr>
              <a:t> property has been calculated correctly.</a:t>
            </a:r>
          </a:p>
          <a:p>
            <a:endParaRPr lang="en-US" b="0" dirty="0">
              <a:solidFill>
                <a:schemeClr val="tx1"/>
              </a:solidFill>
            </a:endParaRPr>
          </a:p>
          <a:p>
            <a:endParaRPr lang="en-US" dirty="0"/>
          </a:p>
        </p:txBody>
      </p:sp>
      <p:sp>
        <p:nvSpPr>
          <p:cNvPr id="4" name="Date Placeholder 3">
            <a:extLst>
              <a:ext uri="{FF2B5EF4-FFF2-40B4-BE49-F238E27FC236}">
                <a16:creationId xmlns:a16="http://schemas.microsoft.com/office/drawing/2014/main" id="{C493B36C-F6A3-87F7-E85A-35B9E2118F6A}"/>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5" name="Footer Placeholder 4">
            <a:extLst>
              <a:ext uri="{FF2B5EF4-FFF2-40B4-BE49-F238E27FC236}">
                <a16:creationId xmlns:a16="http://schemas.microsoft.com/office/drawing/2014/main" id="{0CB716F1-C443-E567-F51E-475C014B5776}"/>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B9725083-B802-6DFC-42F9-E5B1BF775CFE}"/>
              </a:ext>
            </a:extLst>
          </p:cNvPr>
          <p:cNvSpPr>
            <a:spLocks noGrp="1"/>
          </p:cNvSpPr>
          <p:nvPr>
            <p:ph type="sldNum" sz="quarter" idx="34"/>
          </p:nvPr>
        </p:nvSpPr>
        <p:spPr/>
        <p:txBody>
          <a:bodyPr/>
          <a:lstStyle/>
          <a:p>
            <a:fld id="{A0F3113C-1AF5-45DE-BE8A-2E373BED76C7}" type="slidenum">
              <a:rPr lang="en-US" smtClean="0"/>
              <a:pPr/>
              <a:t>29</a:t>
            </a:fld>
            <a:endParaRPr lang="en-US" dirty="0"/>
          </a:p>
        </p:txBody>
      </p:sp>
      <p:sp>
        <p:nvSpPr>
          <p:cNvPr id="11" name="Text Placeholder 10">
            <a:extLst>
              <a:ext uri="{FF2B5EF4-FFF2-40B4-BE49-F238E27FC236}">
                <a16:creationId xmlns:a16="http://schemas.microsoft.com/office/drawing/2014/main" id="{0FFADFDC-756E-BE81-2AB3-DA9EBE2F4AAE}"/>
              </a:ext>
            </a:extLst>
          </p:cNvPr>
          <p:cNvSpPr>
            <a:spLocks noGrp="1"/>
          </p:cNvSpPr>
          <p:nvPr>
            <p:ph type="body" sz="quarter" idx="11"/>
          </p:nvPr>
        </p:nvSpPr>
        <p:spPr/>
        <p:txBody>
          <a:bodyPr/>
          <a:lstStyle/>
          <a:p>
            <a:r>
              <a:rPr lang="en-US" dirty="0"/>
              <a:t>(July 15, 2025)</a:t>
            </a:r>
          </a:p>
        </p:txBody>
      </p:sp>
      <p:sp>
        <p:nvSpPr>
          <p:cNvPr id="8" name="Title 7">
            <a:extLst>
              <a:ext uri="{FF2B5EF4-FFF2-40B4-BE49-F238E27FC236}">
                <a16:creationId xmlns:a16="http://schemas.microsoft.com/office/drawing/2014/main" id="{32A81045-A6CD-451D-5E83-9C3B97B47848}"/>
              </a:ext>
            </a:extLst>
          </p:cNvPr>
          <p:cNvSpPr>
            <a:spLocks noGrp="1"/>
          </p:cNvSpPr>
          <p:nvPr>
            <p:ph type="title"/>
          </p:nvPr>
        </p:nvSpPr>
        <p:spPr/>
        <p:txBody>
          <a:bodyPr/>
          <a:lstStyle/>
          <a:p>
            <a:r>
              <a:rPr lang="en-US" dirty="0"/>
              <a:t>Estate of Rowland v. Comm’r, T.C. Memo 2025-76</a:t>
            </a:r>
          </a:p>
        </p:txBody>
      </p:sp>
      <p:pic>
        <p:nvPicPr>
          <p:cNvPr id="14" name="Picture 13" descr="A close up of a logo&#10;&#10;AI-generated content may be incorrect.">
            <a:extLst>
              <a:ext uri="{FF2B5EF4-FFF2-40B4-BE49-F238E27FC236}">
                <a16:creationId xmlns:a16="http://schemas.microsoft.com/office/drawing/2014/main" id="{FA12DBDF-C4D3-A08E-6DE7-569752958D17}"/>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9021048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C975-E162-3919-951A-94B2B19F2BA7}"/>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80C6AE-89CE-F563-5347-AF87D1792A3B}"/>
              </a:ext>
            </a:extLst>
          </p:cNvPr>
          <p:cNvSpPr>
            <a:spLocks noGrp="1"/>
          </p:cNvSpPr>
          <p:nvPr>
            <p:ph type="body" sz="quarter" idx="18"/>
          </p:nvPr>
        </p:nvSpPr>
        <p:spPr/>
        <p:txBody>
          <a:bodyPr/>
          <a:lstStyle/>
          <a:p>
            <a:endParaRPr lang="en-US"/>
          </a:p>
        </p:txBody>
      </p:sp>
      <p:sp>
        <p:nvSpPr>
          <p:cNvPr id="5" name="Date Placeholder 4">
            <a:extLst>
              <a:ext uri="{FF2B5EF4-FFF2-40B4-BE49-F238E27FC236}">
                <a16:creationId xmlns:a16="http://schemas.microsoft.com/office/drawing/2014/main" id="{92A7713D-DBA9-67F6-1EAA-9E2F9A761299}"/>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6" name="Footer Placeholder 5">
            <a:extLst>
              <a:ext uri="{FF2B5EF4-FFF2-40B4-BE49-F238E27FC236}">
                <a16:creationId xmlns:a16="http://schemas.microsoft.com/office/drawing/2014/main" id="{1338D0F0-0198-593C-2CA0-8C850B273BDE}"/>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DF48646B-D2E7-FF44-3597-68DA58A2DDA7}"/>
              </a:ext>
            </a:extLst>
          </p:cNvPr>
          <p:cNvSpPr>
            <a:spLocks noGrp="1"/>
          </p:cNvSpPr>
          <p:nvPr>
            <p:ph type="sldNum" sz="quarter" idx="21"/>
          </p:nvPr>
        </p:nvSpPr>
        <p:spPr/>
        <p:txBody>
          <a:bodyPr/>
          <a:lstStyle/>
          <a:p>
            <a:fld id="{A0F3113C-1AF5-45DE-BE8A-2E373BED76C7}" type="slidenum">
              <a:rPr lang="en-US" smtClean="0"/>
              <a:pPr/>
              <a:t>3</a:t>
            </a:fld>
            <a:endParaRPr lang="en-US" dirty="0"/>
          </a:p>
        </p:txBody>
      </p:sp>
      <p:sp>
        <p:nvSpPr>
          <p:cNvPr id="11" name="Title 10">
            <a:extLst>
              <a:ext uri="{FF2B5EF4-FFF2-40B4-BE49-F238E27FC236}">
                <a16:creationId xmlns:a16="http://schemas.microsoft.com/office/drawing/2014/main" id="{EA610DDD-0D82-A7AB-09E6-7F8208DB1E97}"/>
              </a:ext>
            </a:extLst>
          </p:cNvPr>
          <p:cNvSpPr>
            <a:spLocks noGrp="1"/>
          </p:cNvSpPr>
          <p:nvPr>
            <p:ph type="title"/>
          </p:nvPr>
        </p:nvSpPr>
        <p:spPr>
          <a:xfrm>
            <a:off x="612774" y="3060769"/>
            <a:ext cx="7851985" cy="725456"/>
          </a:xfrm>
        </p:spPr>
        <p:txBody>
          <a:bodyPr/>
          <a:lstStyle/>
          <a:p>
            <a:r>
              <a:rPr lang="en-US" sz="5350" dirty="0"/>
              <a:t>Introduction &amp; </a:t>
            </a:r>
            <a:br>
              <a:rPr lang="en-US" sz="5350" dirty="0"/>
            </a:br>
            <a:r>
              <a:rPr lang="en-US" sz="5350" dirty="0"/>
              <a:t>Overview</a:t>
            </a:r>
          </a:p>
        </p:txBody>
      </p:sp>
      <p:pic>
        <p:nvPicPr>
          <p:cNvPr id="8" name="Picture 7" descr="A close up of a logo&#10;&#10;AI-generated content may be incorrect.">
            <a:extLst>
              <a:ext uri="{FF2B5EF4-FFF2-40B4-BE49-F238E27FC236}">
                <a16:creationId xmlns:a16="http://schemas.microsoft.com/office/drawing/2014/main" id="{275E9D62-1EA0-035D-AE5F-F9E8D5D66D9C}"/>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61191663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240C-8005-E982-2F9D-9355DD215DE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E8FE896-D7FB-6E61-B963-62AAB38E7B16}"/>
              </a:ext>
            </a:extLst>
          </p:cNvPr>
          <p:cNvSpPr>
            <a:spLocks noGrp="1"/>
          </p:cNvSpPr>
          <p:nvPr>
            <p:ph sz="quarter" idx="30"/>
          </p:nvPr>
        </p:nvSpPr>
        <p:spPr>
          <a:xfrm>
            <a:off x="609852" y="1523812"/>
            <a:ext cx="8525439" cy="4191187"/>
          </a:xfrm>
        </p:spPr>
        <p:txBody>
          <a:bodyPr/>
          <a:lstStyle/>
          <a:p>
            <a:endParaRPr lang="en-US" u="sng" dirty="0"/>
          </a:p>
          <a:p>
            <a:r>
              <a:rPr lang="en-US" u="sng" dirty="0"/>
              <a:t>Holding</a:t>
            </a:r>
            <a:r>
              <a:rPr lang="en-US" dirty="0"/>
              <a:t>: </a:t>
            </a:r>
            <a:r>
              <a:rPr lang="en-US" b="0" dirty="0">
                <a:solidFill>
                  <a:schemeClr val="tx1"/>
                </a:solidFill>
              </a:rPr>
              <a:t>In the instant case, the wife’s estate tax return made no attempt to identify and distinguish marital and charitable deduction property and applies a relaxed reporting treatment across the board.  As wife’s estate tax return contained property that did not pass to decedent or to charity, wife’s estate tax return failed to satisfy the 706 preparation instructions and was thus “not complete or properly prepared”.  Therefore, wife’s estate tax return did not satisfy the safe harbor under Rev. Proc. 2017-34 and wife’s DSUE was not properly ported to decedent.</a:t>
            </a:r>
          </a:p>
          <a:p>
            <a:endParaRPr lang="en-US" dirty="0"/>
          </a:p>
          <a:p>
            <a:r>
              <a:rPr lang="en-US" u="sng" dirty="0"/>
              <a:t>Takeaway</a:t>
            </a:r>
            <a:r>
              <a:rPr lang="en-US" dirty="0"/>
              <a:t>: </a:t>
            </a:r>
            <a:r>
              <a:rPr lang="en-US" b="0" dirty="0">
                <a:solidFill>
                  <a:schemeClr val="tx1"/>
                </a:solidFill>
              </a:rPr>
              <a:t>The simplified reporting rules are very narrow.  Rev. Proc. 2017-34 has now been replaced by Rev. Proc. 2022-32 and requires that for late portability relief, the executor must file a “complete and properly prepared Form 706” by the fifth anniversary of the decedent’s death.</a:t>
            </a:r>
          </a:p>
          <a:p>
            <a:endParaRPr lang="en-US" dirty="0"/>
          </a:p>
        </p:txBody>
      </p:sp>
      <p:sp>
        <p:nvSpPr>
          <p:cNvPr id="4" name="Date Placeholder 3">
            <a:extLst>
              <a:ext uri="{FF2B5EF4-FFF2-40B4-BE49-F238E27FC236}">
                <a16:creationId xmlns:a16="http://schemas.microsoft.com/office/drawing/2014/main" id="{EE26F4EA-F816-96BF-7B91-1D8FBD3C6E27}"/>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0F9CECDA-7D8A-2767-A12D-B965D9699F89}"/>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77D8057D-9BA1-466E-1A8D-A3588DA2CFD0}"/>
              </a:ext>
            </a:extLst>
          </p:cNvPr>
          <p:cNvSpPr>
            <a:spLocks noGrp="1"/>
          </p:cNvSpPr>
          <p:nvPr>
            <p:ph type="sldNum" sz="quarter" idx="34"/>
          </p:nvPr>
        </p:nvSpPr>
        <p:spPr/>
        <p:txBody>
          <a:bodyPr/>
          <a:lstStyle/>
          <a:p>
            <a:fld id="{A0F3113C-1AF5-45DE-BE8A-2E373BED76C7}" type="slidenum">
              <a:rPr lang="en-US" smtClean="0"/>
              <a:pPr/>
              <a:t>30</a:t>
            </a:fld>
            <a:endParaRPr lang="en-US" dirty="0"/>
          </a:p>
        </p:txBody>
      </p:sp>
      <p:sp>
        <p:nvSpPr>
          <p:cNvPr id="2" name="Text Placeholder 1">
            <a:extLst>
              <a:ext uri="{FF2B5EF4-FFF2-40B4-BE49-F238E27FC236}">
                <a16:creationId xmlns:a16="http://schemas.microsoft.com/office/drawing/2014/main" id="{097079F7-F5C2-0AD8-52A9-03DFED8FBFEF}"/>
              </a:ext>
            </a:extLst>
          </p:cNvPr>
          <p:cNvSpPr>
            <a:spLocks noGrp="1"/>
          </p:cNvSpPr>
          <p:nvPr>
            <p:ph type="body" sz="quarter" idx="11"/>
          </p:nvPr>
        </p:nvSpPr>
        <p:spPr/>
        <p:txBody>
          <a:bodyPr/>
          <a:lstStyle/>
          <a:p>
            <a:r>
              <a:rPr lang="en-US" dirty="0"/>
              <a:t>(July 15, 2025)</a:t>
            </a:r>
          </a:p>
        </p:txBody>
      </p:sp>
      <p:sp>
        <p:nvSpPr>
          <p:cNvPr id="8" name="Title 7">
            <a:extLst>
              <a:ext uri="{FF2B5EF4-FFF2-40B4-BE49-F238E27FC236}">
                <a16:creationId xmlns:a16="http://schemas.microsoft.com/office/drawing/2014/main" id="{C7E9899C-C352-E4B2-1E50-23F457FA51E9}"/>
              </a:ext>
            </a:extLst>
          </p:cNvPr>
          <p:cNvSpPr>
            <a:spLocks noGrp="1"/>
          </p:cNvSpPr>
          <p:nvPr>
            <p:ph type="title"/>
          </p:nvPr>
        </p:nvSpPr>
        <p:spPr/>
        <p:txBody>
          <a:bodyPr/>
          <a:lstStyle/>
          <a:p>
            <a:r>
              <a:rPr lang="en-US" dirty="0"/>
              <a:t>Estate of Rowland v. Comm’r, T.C. Memo 2025-76 </a:t>
            </a:r>
          </a:p>
        </p:txBody>
      </p:sp>
      <p:pic>
        <p:nvPicPr>
          <p:cNvPr id="11" name="Picture 10" descr="A close up of a logo&#10;&#10;AI-generated content may be incorrect.">
            <a:extLst>
              <a:ext uri="{FF2B5EF4-FFF2-40B4-BE49-F238E27FC236}">
                <a16:creationId xmlns:a16="http://schemas.microsoft.com/office/drawing/2014/main" id="{E070BA19-E803-3073-EDEC-DA4DEF212E3E}"/>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36635274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9B95A9-C5ED-2A95-5DDB-AC7633AD7566}"/>
              </a:ext>
            </a:extLst>
          </p:cNvPr>
          <p:cNvSpPr>
            <a:spLocks noGrp="1"/>
          </p:cNvSpPr>
          <p:nvPr>
            <p:ph sz="quarter" idx="30"/>
          </p:nvPr>
        </p:nvSpPr>
        <p:spPr>
          <a:xfrm>
            <a:off x="609852" y="1523812"/>
            <a:ext cx="10969413" cy="4191187"/>
          </a:xfrm>
        </p:spPr>
        <p:txBody>
          <a:bodyPr/>
          <a:lstStyle/>
          <a:p>
            <a:r>
              <a:rPr lang="en-US" u="sng" dirty="0"/>
              <a:t>Facts</a:t>
            </a:r>
            <a:r>
              <a:rPr lang="en-US" dirty="0"/>
              <a:t>: </a:t>
            </a:r>
            <a:r>
              <a:rPr lang="en-US" b="0" dirty="0">
                <a:solidFill>
                  <a:schemeClr val="tx1"/>
                </a:solidFill>
              </a:rPr>
              <a:t>Creditor sued grantor for money loaned to grantor related to a business deal in 2014.  In 2019, a Circuit Court in Michigan entered a judgment in favor of creditor against grantor and later entered motion enjoining grantor from transferring assets outside of the normal course of business. Grantor alleges that he has no assets available to satisfy the judgment. Grantor created a Delaware trust in 2007, predating the loan in question.  The trust named a corporate fiduciary as the trustee, but grantor retained powers as an investment advisor and grantor’s brother could remove and replace the trustee.  Grantor was expressly barred in the trust agreement from serving as trustee.  The Trustee retained full discretion to distribute income and principal to the beneficiaries, who were limited to grantor’s wife, parents and living issue.  The trust included a spendthrift provision, which the creditor asked the Delaware Chancery court to invalidate.  The trust assets consist of three Delaware LLCs, which are managed by grantor and which own underlying real property located outside of Delaware.  Creditor petitioned the Delaware Chancery Court and sought to invalidate the transfer of the LLC properties to the trust, or, in the alternative, to invalidate the trust.  </a:t>
            </a:r>
          </a:p>
          <a:p>
            <a:endParaRPr lang="en-US" dirty="0"/>
          </a:p>
          <a:p>
            <a:r>
              <a:rPr lang="en-US" u="sng" dirty="0"/>
              <a:t>Legal Analysis</a:t>
            </a:r>
            <a:r>
              <a:rPr lang="en-US" dirty="0"/>
              <a:t>: </a:t>
            </a:r>
            <a:r>
              <a:rPr lang="en-US" b="0" dirty="0">
                <a:solidFill>
                  <a:schemeClr val="tx1"/>
                </a:solidFill>
              </a:rPr>
              <a:t>In 1997, Delaware codified the ability to create Delaware self-settled asset protection, or qualified disposition, trusts (Asset Protection Trusts). The Qualified Dispositions in Trust Act (the “Act”) permits someone to create an Asset Protection Trust, and irrevocably transfer assets to the trust, to protect those assets from claims against the grantor/former owner. For assets to be protected, however, the transfer must be a “qualified disposition” to a “qualified trustee.” The trust agreement must also invoke Delaware law, include a spendthrift provision, and be irrevocable. </a:t>
            </a:r>
          </a:p>
          <a:p>
            <a:endParaRPr lang="en-US" dirty="0"/>
          </a:p>
        </p:txBody>
      </p:sp>
      <p:sp>
        <p:nvSpPr>
          <p:cNvPr id="4" name="Date Placeholder 3">
            <a:extLst>
              <a:ext uri="{FF2B5EF4-FFF2-40B4-BE49-F238E27FC236}">
                <a16:creationId xmlns:a16="http://schemas.microsoft.com/office/drawing/2014/main" id="{C53C38D9-B13E-4189-E480-D7EBE4028270}"/>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C4980CD4-4F4F-0ABF-E313-C36ECBF9358E}"/>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98F41A05-B2BA-25A8-30C9-652DD3B1A341}"/>
              </a:ext>
            </a:extLst>
          </p:cNvPr>
          <p:cNvSpPr>
            <a:spLocks noGrp="1"/>
          </p:cNvSpPr>
          <p:nvPr>
            <p:ph type="sldNum" sz="quarter" idx="34"/>
          </p:nvPr>
        </p:nvSpPr>
        <p:spPr/>
        <p:txBody>
          <a:bodyPr/>
          <a:lstStyle/>
          <a:p>
            <a:fld id="{A0F3113C-1AF5-45DE-BE8A-2E373BED76C7}" type="slidenum">
              <a:rPr lang="en-US" smtClean="0"/>
              <a:pPr/>
              <a:t>31</a:t>
            </a:fld>
            <a:endParaRPr lang="en-US" dirty="0"/>
          </a:p>
        </p:txBody>
      </p:sp>
      <p:sp>
        <p:nvSpPr>
          <p:cNvPr id="8" name="Text Placeholder 7">
            <a:extLst>
              <a:ext uri="{FF2B5EF4-FFF2-40B4-BE49-F238E27FC236}">
                <a16:creationId xmlns:a16="http://schemas.microsoft.com/office/drawing/2014/main" id="{BE457E6D-20E4-72E7-2EE8-418110A7E7FC}"/>
              </a:ext>
            </a:extLst>
          </p:cNvPr>
          <p:cNvSpPr>
            <a:spLocks noGrp="1"/>
          </p:cNvSpPr>
          <p:nvPr>
            <p:ph type="body" sz="quarter" idx="11"/>
          </p:nvPr>
        </p:nvSpPr>
        <p:spPr/>
        <p:txBody>
          <a:bodyPr/>
          <a:lstStyle/>
          <a:p>
            <a:r>
              <a:rPr lang="en-US" dirty="0"/>
              <a:t>(May 2, 2025)</a:t>
            </a:r>
          </a:p>
        </p:txBody>
      </p:sp>
      <p:sp>
        <p:nvSpPr>
          <p:cNvPr id="7" name="Title 6">
            <a:extLst>
              <a:ext uri="{FF2B5EF4-FFF2-40B4-BE49-F238E27FC236}">
                <a16:creationId xmlns:a16="http://schemas.microsoft.com/office/drawing/2014/main" id="{FBCB9D47-9412-5B0B-7129-9076C5A78994}"/>
              </a:ext>
            </a:extLst>
          </p:cNvPr>
          <p:cNvSpPr>
            <a:spLocks noGrp="1"/>
          </p:cNvSpPr>
          <p:nvPr>
            <p:ph type="title"/>
          </p:nvPr>
        </p:nvSpPr>
        <p:spPr/>
        <p:txBody>
          <a:bodyPr/>
          <a:lstStyle/>
          <a:p>
            <a:r>
              <a:rPr lang="en-US" dirty="0"/>
              <a:t>In the Matter of the CES 2007 Trust (Del. Ch. 2025)</a:t>
            </a:r>
          </a:p>
        </p:txBody>
      </p:sp>
      <p:pic>
        <p:nvPicPr>
          <p:cNvPr id="11" name="Picture 10" descr="A close up of a logo&#10;&#10;AI-generated content may be incorrect.">
            <a:extLst>
              <a:ext uri="{FF2B5EF4-FFF2-40B4-BE49-F238E27FC236}">
                <a16:creationId xmlns:a16="http://schemas.microsoft.com/office/drawing/2014/main" id="{661A6840-4042-BC58-F8F2-77F023A913DA}"/>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30317443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F678-74B4-D697-200A-89E8532EF5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F0E71-4F3D-7BF7-3D35-74993FA58C0B}"/>
              </a:ext>
            </a:extLst>
          </p:cNvPr>
          <p:cNvSpPr>
            <a:spLocks noGrp="1"/>
          </p:cNvSpPr>
          <p:nvPr>
            <p:ph sz="quarter" idx="30"/>
          </p:nvPr>
        </p:nvSpPr>
        <p:spPr>
          <a:xfrm>
            <a:off x="609852" y="1523812"/>
            <a:ext cx="10969413" cy="4191187"/>
          </a:xfrm>
        </p:spPr>
        <p:txBody>
          <a:bodyPr/>
          <a:lstStyle/>
          <a:p>
            <a:r>
              <a:rPr lang="en-US" u="sng" dirty="0"/>
              <a:t>Holding</a:t>
            </a:r>
            <a:r>
              <a:rPr lang="en-US" dirty="0"/>
              <a:t>: </a:t>
            </a:r>
            <a:r>
              <a:rPr lang="en-US" b="0" dirty="0">
                <a:solidFill>
                  <a:schemeClr val="tx1"/>
                </a:solidFill>
              </a:rPr>
              <a:t> The Court determined that the CES 2007 Trust satisfied each of the requirements to be considered an asset protection trust under the Delaware statute.  Further the Court did not entertain the creditor’s argument that certain transfers of real estate in and out of the LLCs would invalidate the trust, noting that the trust does not own a direct interest in the real estate but owns an interest in the LLCs.  The LLC membership interests remain unchanged and to look to the underlying real estate transfers would be to disregard the business entities under Delaware’s LLC Act.</a:t>
            </a:r>
          </a:p>
          <a:p>
            <a:endParaRPr lang="en-US" dirty="0"/>
          </a:p>
          <a:p>
            <a:r>
              <a:rPr lang="en-US" u="sng" dirty="0"/>
              <a:t>Takeaway</a:t>
            </a:r>
            <a:r>
              <a:rPr lang="en-US" dirty="0"/>
              <a:t>: </a:t>
            </a:r>
            <a:r>
              <a:rPr lang="en-US" b="0" dirty="0">
                <a:solidFill>
                  <a:schemeClr val="tx1"/>
                </a:solidFill>
              </a:rPr>
              <a:t>The Court placed emphasis on the trust being formed prior to the time that the debt arose, so being mindful of fraudulent conveyances and existing debts is crucial.  This case also adds to the canon of Delaware courts upholding spendthrift provisions for properly structured Delaware asset protection trusts, even from out-of-state judgments. The Court focused on the structure’s compliance with the applicable Delaware trust and LLC statutes, emphasizing the importance of adhering to the structural formalities when designing an asset protection trust.</a:t>
            </a:r>
          </a:p>
          <a:p>
            <a:endParaRPr lang="en-US" dirty="0"/>
          </a:p>
        </p:txBody>
      </p:sp>
      <p:sp>
        <p:nvSpPr>
          <p:cNvPr id="4" name="Date Placeholder 3">
            <a:extLst>
              <a:ext uri="{FF2B5EF4-FFF2-40B4-BE49-F238E27FC236}">
                <a16:creationId xmlns:a16="http://schemas.microsoft.com/office/drawing/2014/main" id="{11FB90D2-056A-2DC0-1D09-E836B78CCC26}"/>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A3FD87CE-703A-A0C0-3A93-D957234A5C70}"/>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0CF468FB-703C-8984-129D-23227F0DAD1C}"/>
              </a:ext>
            </a:extLst>
          </p:cNvPr>
          <p:cNvSpPr>
            <a:spLocks noGrp="1"/>
          </p:cNvSpPr>
          <p:nvPr>
            <p:ph type="sldNum" sz="quarter" idx="34"/>
          </p:nvPr>
        </p:nvSpPr>
        <p:spPr/>
        <p:txBody>
          <a:bodyPr/>
          <a:lstStyle/>
          <a:p>
            <a:fld id="{A0F3113C-1AF5-45DE-BE8A-2E373BED76C7}" type="slidenum">
              <a:rPr lang="en-US" smtClean="0"/>
              <a:pPr/>
              <a:t>32</a:t>
            </a:fld>
            <a:endParaRPr lang="en-US" dirty="0"/>
          </a:p>
        </p:txBody>
      </p:sp>
      <p:sp>
        <p:nvSpPr>
          <p:cNvPr id="8" name="Text Placeholder 7">
            <a:extLst>
              <a:ext uri="{FF2B5EF4-FFF2-40B4-BE49-F238E27FC236}">
                <a16:creationId xmlns:a16="http://schemas.microsoft.com/office/drawing/2014/main" id="{0F5A6766-5C76-3EAA-E6F4-BFF331F5A33D}"/>
              </a:ext>
            </a:extLst>
          </p:cNvPr>
          <p:cNvSpPr>
            <a:spLocks noGrp="1"/>
          </p:cNvSpPr>
          <p:nvPr>
            <p:ph type="body" sz="quarter" idx="11"/>
          </p:nvPr>
        </p:nvSpPr>
        <p:spPr/>
        <p:txBody>
          <a:bodyPr/>
          <a:lstStyle/>
          <a:p>
            <a:r>
              <a:rPr lang="en-US" dirty="0"/>
              <a:t>(May 2, 2025)</a:t>
            </a:r>
          </a:p>
        </p:txBody>
      </p:sp>
      <p:sp>
        <p:nvSpPr>
          <p:cNvPr id="7" name="Title 6">
            <a:extLst>
              <a:ext uri="{FF2B5EF4-FFF2-40B4-BE49-F238E27FC236}">
                <a16:creationId xmlns:a16="http://schemas.microsoft.com/office/drawing/2014/main" id="{AC75DB6B-665B-D743-32D9-A9801E98D038}"/>
              </a:ext>
            </a:extLst>
          </p:cNvPr>
          <p:cNvSpPr>
            <a:spLocks noGrp="1"/>
          </p:cNvSpPr>
          <p:nvPr>
            <p:ph type="title"/>
          </p:nvPr>
        </p:nvSpPr>
        <p:spPr/>
        <p:txBody>
          <a:bodyPr/>
          <a:lstStyle/>
          <a:p>
            <a:r>
              <a:rPr lang="en-US" dirty="0"/>
              <a:t>In the Matter of the CES 2007 Trust (Del. Ch. 2025)</a:t>
            </a:r>
          </a:p>
        </p:txBody>
      </p:sp>
      <p:pic>
        <p:nvPicPr>
          <p:cNvPr id="11" name="Picture 10" descr="A close up of a logo&#10;&#10;AI-generated content may be incorrect.">
            <a:extLst>
              <a:ext uri="{FF2B5EF4-FFF2-40B4-BE49-F238E27FC236}">
                <a16:creationId xmlns:a16="http://schemas.microsoft.com/office/drawing/2014/main" id="{C61A06F6-DD59-D119-1EE9-25D7B1ED0CF4}"/>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407460017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6B01-928D-80EE-1A7C-36355BCDED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9914F-DAC4-C1CE-5CA3-94468AD3084C}"/>
              </a:ext>
            </a:extLst>
          </p:cNvPr>
          <p:cNvSpPr>
            <a:spLocks noGrp="1"/>
          </p:cNvSpPr>
          <p:nvPr>
            <p:ph sz="quarter" idx="30"/>
          </p:nvPr>
        </p:nvSpPr>
        <p:spPr>
          <a:xfrm>
            <a:off x="609852" y="1523812"/>
            <a:ext cx="10975975" cy="4191187"/>
          </a:xfrm>
        </p:spPr>
        <p:txBody>
          <a:bodyPr/>
          <a:lstStyle/>
          <a:p>
            <a:r>
              <a:rPr lang="en-US" u="sng" dirty="0"/>
              <a:t>Facts</a:t>
            </a:r>
            <a:r>
              <a:rPr lang="en-US" dirty="0"/>
              <a:t>: </a:t>
            </a:r>
            <a:r>
              <a:rPr lang="en-US" b="0" dirty="0">
                <a:solidFill>
                  <a:schemeClr val="tx1"/>
                </a:solidFill>
              </a:rPr>
              <a:t>Plaintiff is a shareholder of AutoZone.  Defendant, Rhodes, was Chairman, President, CEO, and director of AutoZone during the time of the GRAT (Grantor Retained Annuity Trust) transaction at issue.  Rhodes (Grantor) created two GRATs in 2020, both of which had two-year terms.  Grantor’s children were named as the GRAT remaindermen. Grantor retained a substitution power over both GRATs, as described in IRC Section 675(4)(C). In 2022, Grantor received annuity payments in the form of in-kind distributions of AutoZone shares.  Less than six months later, Grantor sold most of the shares on the open market.  Plaintiff sued to pursue disgorgement of Grantor’s alleged short-swing profits in violation of Section 16(b) of the Securities Exchange Act.  </a:t>
            </a:r>
          </a:p>
          <a:p>
            <a:endParaRPr lang="en-US" dirty="0"/>
          </a:p>
          <a:p>
            <a:r>
              <a:rPr lang="en-US" u="sng" dirty="0"/>
              <a:t>Legal Analysis</a:t>
            </a:r>
            <a:r>
              <a:rPr lang="en-US" dirty="0"/>
              <a:t>:  </a:t>
            </a:r>
            <a:r>
              <a:rPr lang="en-US" b="0" dirty="0">
                <a:solidFill>
                  <a:schemeClr val="tx1"/>
                </a:solidFill>
              </a:rPr>
              <a:t>Section 16(b) provides that officers, directors, and holders of more than 10% of the listed stock of any company shall be liable to the company for any profits realized from any purchase and sale or sale and purchase of such stock occurring within a period of six months.  The question at issue is whether the Grantor selling the stock on the open market within six months of receiving the stock from the GRATs falls within Rule 16(b). The Rule 16a-13 Exemption states “[a] transaction . . . that effects only a change in the form of beneficial ownership without changing a person’s pecuniary interest in the subject equity securities shall be exempt from [Section 16(b)].” 17 C.F.R. § 240.16a-13. A pecuniary interest in the stock includes both a direct and indirect pecuniary interest in a trust, such as in the case of the GRATs where Grantor was the grantor, trustee, and annuitant.  Further, 17 </a:t>
            </a:r>
            <a:r>
              <a:rPr lang="pt-BR" b="0" dirty="0">
                <a:solidFill>
                  <a:schemeClr val="tx1"/>
                </a:solidFill>
              </a:rPr>
              <a:t>C.F.R. § 240.16a-1(a)(2) provides that Grantor was an indirect beneficiary of the securities while they were held by the trust. </a:t>
            </a:r>
            <a:r>
              <a:rPr lang="en-US" b="0" dirty="0">
                <a:solidFill>
                  <a:schemeClr val="tx1"/>
                </a:solidFill>
              </a:rPr>
              <a:t>Once Grantor received the securities back via his annuity payment, he then became the direct beneficiary of the securities.  Further, as the Grantor’s children had no power to exercise or share investment control over the securities, they were not considered to have a beneficial interest in the securities for Section 16(b) purposes.  Therefore, Grantor was the only beneficial owner of the securities from the GRAT funding in 2020 through the sale of the securities on the open market in 2022.</a:t>
            </a:r>
          </a:p>
          <a:p>
            <a:endParaRPr lang="en-US" dirty="0"/>
          </a:p>
        </p:txBody>
      </p:sp>
      <p:sp>
        <p:nvSpPr>
          <p:cNvPr id="4" name="Date Placeholder 3">
            <a:extLst>
              <a:ext uri="{FF2B5EF4-FFF2-40B4-BE49-F238E27FC236}">
                <a16:creationId xmlns:a16="http://schemas.microsoft.com/office/drawing/2014/main" id="{098BDEB1-E50B-CE9C-1434-CC7A119905D3}"/>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D782731C-7ADF-BAD5-1CC8-F91AA0141CB8}"/>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CBE7F0D0-8E44-8FC3-A8E5-ED971F217FA7}"/>
              </a:ext>
            </a:extLst>
          </p:cNvPr>
          <p:cNvSpPr>
            <a:spLocks noGrp="1"/>
          </p:cNvSpPr>
          <p:nvPr>
            <p:ph type="sldNum" sz="quarter" idx="34"/>
          </p:nvPr>
        </p:nvSpPr>
        <p:spPr/>
        <p:txBody>
          <a:bodyPr/>
          <a:lstStyle/>
          <a:p>
            <a:fld id="{A0F3113C-1AF5-45DE-BE8A-2E373BED76C7}" type="slidenum">
              <a:rPr lang="en-US" smtClean="0"/>
              <a:pPr/>
              <a:t>33</a:t>
            </a:fld>
            <a:endParaRPr lang="en-US" dirty="0"/>
          </a:p>
        </p:txBody>
      </p:sp>
      <p:sp>
        <p:nvSpPr>
          <p:cNvPr id="8" name="Text Placeholder 7">
            <a:extLst>
              <a:ext uri="{FF2B5EF4-FFF2-40B4-BE49-F238E27FC236}">
                <a16:creationId xmlns:a16="http://schemas.microsoft.com/office/drawing/2014/main" id="{53E831E2-E337-910F-C2A3-62B25112C90E}"/>
              </a:ext>
            </a:extLst>
          </p:cNvPr>
          <p:cNvSpPr>
            <a:spLocks noGrp="1"/>
          </p:cNvSpPr>
          <p:nvPr>
            <p:ph type="body" sz="quarter" idx="11"/>
          </p:nvPr>
        </p:nvSpPr>
        <p:spPr/>
        <p:txBody>
          <a:bodyPr/>
          <a:lstStyle/>
          <a:p>
            <a:r>
              <a:rPr lang="en-US" dirty="0"/>
              <a:t>(W.D. Tenn. April 14, 2025)</a:t>
            </a:r>
          </a:p>
        </p:txBody>
      </p:sp>
      <p:sp>
        <p:nvSpPr>
          <p:cNvPr id="7" name="Title 6">
            <a:extLst>
              <a:ext uri="{FF2B5EF4-FFF2-40B4-BE49-F238E27FC236}">
                <a16:creationId xmlns:a16="http://schemas.microsoft.com/office/drawing/2014/main" id="{3846849A-BD04-A005-24B8-35970BFE66A6}"/>
              </a:ext>
            </a:extLst>
          </p:cNvPr>
          <p:cNvSpPr>
            <a:spLocks noGrp="1"/>
          </p:cNvSpPr>
          <p:nvPr>
            <p:ph type="title"/>
          </p:nvPr>
        </p:nvSpPr>
        <p:spPr/>
        <p:txBody>
          <a:bodyPr/>
          <a:lstStyle/>
          <a:p>
            <a:r>
              <a:rPr lang="en-US" dirty="0" err="1"/>
              <a:t>Nosirrah</a:t>
            </a:r>
            <a:r>
              <a:rPr lang="en-US" dirty="0"/>
              <a:t> Management, LLC v. AutoZone, Inc. </a:t>
            </a:r>
          </a:p>
        </p:txBody>
      </p:sp>
      <p:pic>
        <p:nvPicPr>
          <p:cNvPr id="11" name="Picture 10" descr="A close up of a logo&#10;&#10;AI-generated content may be incorrect.">
            <a:extLst>
              <a:ext uri="{FF2B5EF4-FFF2-40B4-BE49-F238E27FC236}">
                <a16:creationId xmlns:a16="http://schemas.microsoft.com/office/drawing/2014/main" id="{A3F84029-C522-E2EF-CF85-A6709557C2A5}"/>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74797273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25AE-939B-C390-3BAB-5756A884DBD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0F8D5-11BC-3FF5-6176-2E40B0DB6283}"/>
              </a:ext>
            </a:extLst>
          </p:cNvPr>
          <p:cNvSpPr>
            <a:spLocks noGrp="1"/>
          </p:cNvSpPr>
          <p:nvPr>
            <p:ph sz="quarter" idx="30"/>
          </p:nvPr>
        </p:nvSpPr>
        <p:spPr>
          <a:xfrm>
            <a:off x="609852" y="1523812"/>
            <a:ext cx="10975975" cy="4191187"/>
          </a:xfrm>
        </p:spPr>
        <p:txBody>
          <a:bodyPr/>
          <a:lstStyle/>
          <a:p>
            <a:r>
              <a:rPr lang="en-US" u="sng" dirty="0"/>
              <a:t>Holding</a:t>
            </a:r>
            <a:r>
              <a:rPr lang="en-US" dirty="0"/>
              <a:t>: </a:t>
            </a:r>
            <a:r>
              <a:rPr lang="en-US" b="0" dirty="0">
                <a:solidFill>
                  <a:schemeClr val="tx1"/>
                </a:solidFill>
              </a:rPr>
              <a:t>Grantor’s reacquisition of the AutoZone stock through the GRAT annuity payments was a transaction that effected only a change in the form of beneficial ownership without changing the Grantor’s pecuniary interest in the subject equity securities, and such transaction is thus exempt from Section 16.</a:t>
            </a:r>
          </a:p>
          <a:p>
            <a:endParaRPr lang="en-US" dirty="0"/>
          </a:p>
          <a:p>
            <a:r>
              <a:rPr lang="en-US" u="sng" dirty="0"/>
              <a:t>Takeaway</a:t>
            </a:r>
            <a:r>
              <a:rPr lang="en-US" dirty="0"/>
              <a:t>: </a:t>
            </a:r>
            <a:r>
              <a:rPr lang="en-US" b="0" dirty="0">
                <a:solidFill>
                  <a:schemeClr val="tx1"/>
                </a:solidFill>
              </a:rPr>
              <a:t>Planning for insiders does not just require a consideration of tax and estate planning laws, but also securities law.  An earlier 2024 Order in this case suggested that the GRAT’s inclusion of a swap power (even without exercising it) could cause the Rule 16a-13 Exemption to not apply.  The Court opinion is silent on the swap power, but it does ultimately rule that the legal title transfer of securities from the GRAT to the Grantor would fall under the Exception.</a:t>
            </a:r>
          </a:p>
          <a:p>
            <a:endParaRPr lang="en-US" dirty="0"/>
          </a:p>
        </p:txBody>
      </p:sp>
      <p:sp>
        <p:nvSpPr>
          <p:cNvPr id="4" name="Date Placeholder 3">
            <a:extLst>
              <a:ext uri="{FF2B5EF4-FFF2-40B4-BE49-F238E27FC236}">
                <a16:creationId xmlns:a16="http://schemas.microsoft.com/office/drawing/2014/main" id="{2F4325B6-296B-D010-5CB0-C7432E8EF3E3}"/>
              </a:ext>
            </a:extLst>
          </p:cNvPr>
          <p:cNvSpPr>
            <a:spLocks noGrp="1"/>
          </p:cNvSpPr>
          <p:nvPr>
            <p:ph type="dt" sz="half" idx="32"/>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25A92A39-3728-3D0B-D20A-D03AD6B44BD9}"/>
              </a:ext>
            </a:extLst>
          </p:cNvPr>
          <p:cNvSpPr>
            <a:spLocks noGrp="1"/>
          </p:cNvSpPr>
          <p:nvPr>
            <p:ph type="ftr" sz="quarter" idx="33"/>
          </p:nvPr>
        </p:nvSpPr>
        <p:spPr/>
        <p:txBody>
          <a:bodyPr/>
          <a:lstStyle/>
          <a:p>
            <a:endParaRPr lang="en-US" dirty="0"/>
          </a:p>
        </p:txBody>
      </p:sp>
      <p:sp>
        <p:nvSpPr>
          <p:cNvPr id="6" name="Slide Number Placeholder 5">
            <a:extLst>
              <a:ext uri="{FF2B5EF4-FFF2-40B4-BE49-F238E27FC236}">
                <a16:creationId xmlns:a16="http://schemas.microsoft.com/office/drawing/2014/main" id="{38CD7B60-A324-8DCB-8925-ABB18B938B24}"/>
              </a:ext>
            </a:extLst>
          </p:cNvPr>
          <p:cNvSpPr>
            <a:spLocks noGrp="1"/>
          </p:cNvSpPr>
          <p:nvPr>
            <p:ph type="sldNum" sz="quarter" idx="34"/>
          </p:nvPr>
        </p:nvSpPr>
        <p:spPr/>
        <p:txBody>
          <a:bodyPr/>
          <a:lstStyle/>
          <a:p>
            <a:fld id="{A0F3113C-1AF5-45DE-BE8A-2E373BED76C7}" type="slidenum">
              <a:rPr lang="en-US" smtClean="0"/>
              <a:pPr/>
              <a:t>34</a:t>
            </a:fld>
            <a:endParaRPr lang="en-US" dirty="0"/>
          </a:p>
        </p:txBody>
      </p:sp>
      <p:sp>
        <p:nvSpPr>
          <p:cNvPr id="8" name="Text Placeholder 7">
            <a:extLst>
              <a:ext uri="{FF2B5EF4-FFF2-40B4-BE49-F238E27FC236}">
                <a16:creationId xmlns:a16="http://schemas.microsoft.com/office/drawing/2014/main" id="{A149C51B-6601-852F-6A2E-ACC0E0222CD0}"/>
              </a:ext>
            </a:extLst>
          </p:cNvPr>
          <p:cNvSpPr>
            <a:spLocks noGrp="1"/>
          </p:cNvSpPr>
          <p:nvPr>
            <p:ph type="body" sz="quarter" idx="11"/>
          </p:nvPr>
        </p:nvSpPr>
        <p:spPr/>
        <p:txBody>
          <a:bodyPr/>
          <a:lstStyle/>
          <a:p>
            <a:r>
              <a:rPr lang="en-US" dirty="0"/>
              <a:t>(W.D. Tenn. 2025)</a:t>
            </a:r>
          </a:p>
        </p:txBody>
      </p:sp>
      <p:sp>
        <p:nvSpPr>
          <p:cNvPr id="7" name="Title 6">
            <a:extLst>
              <a:ext uri="{FF2B5EF4-FFF2-40B4-BE49-F238E27FC236}">
                <a16:creationId xmlns:a16="http://schemas.microsoft.com/office/drawing/2014/main" id="{AAE1FBE8-44BE-33D4-B793-914DBB8064F3}"/>
              </a:ext>
            </a:extLst>
          </p:cNvPr>
          <p:cNvSpPr>
            <a:spLocks noGrp="1"/>
          </p:cNvSpPr>
          <p:nvPr>
            <p:ph type="title"/>
          </p:nvPr>
        </p:nvSpPr>
        <p:spPr/>
        <p:txBody>
          <a:bodyPr/>
          <a:lstStyle/>
          <a:p>
            <a:r>
              <a:rPr lang="en-US" dirty="0" err="1"/>
              <a:t>Nosirrah</a:t>
            </a:r>
            <a:r>
              <a:rPr lang="en-US" dirty="0"/>
              <a:t> Management, LLC v. AutoZone, Inc. </a:t>
            </a:r>
          </a:p>
        </p:txBody>
      </p:sp>
      <p:pic>
        <p:nvPicPr>
          <p:cNvPr id="3" name="Picture 2" descr="A close up of a logo&#10;&#10;AI-generated content may be incorrect.">
            <a:extLst>
              <a:ext uri="{FF2B5EF4-FFF2-40B4-BE49-F238E27FC236}">
                <a16:creationId xmlns:a16="http://schemas.microsoft.com/office/drawing/2014/main" id="{A10FC5E6-5450-E9E4-D518-93905BDABB94}"/>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02555070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52F03FA-9786-1963-FC58-DDBA77F25F4C}"/>
              </a:ext>
            </a:extLst>
          </p:cNvPr>
          <p:cNvSpPr>
            <a:spLocks noGrp="1"/>
          </p:cNvSpPr>
          <p:nvPr>
            <p:ph type="body" sz="quarter" idx="18"/>
          </p:nvPr>
        </p:nvSpPr>
        <p:spPr/>
        <p:txBody>
          <a:bodyPr/>
          <a:lstStyle/>
          <a:p>
            <a:endParaRPr lang="en-US"/>
          </a:p>
        </p:txBody>
      </p:sp>
      <p:sp>
        <p:nvSpPr>
          <p:cNvPr id="5" name="Date Placeholder 4">
            <a:extLst>
              <a:ext uri="{FF2B5EF4-FFF2-40B4-BE49-F238E27FC236}">
                <a16:creationId xmlns:a16="http://schemas.microsoft.com/office/drawing/2014/main" id="{85A6FDE8-27B5-2098-03A7-D99C63F606CC}"/>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6" name="Footer Placeholder 5">
            <a:extLst>
              <a:ext uri="{FF2B5EF4-FFF2-40B4-BE49-F238E27FC236}">
                <a16:creationId xmlns:a16="http://schemas.microsoft.com/office/drawing/2014/main" id="{61E1978B-31CC-9A8E-1BE3-F8E36B17F5B5}"/>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B235F5AC-6365-80DB-24C5-0C7F212B9C8A}"/>
              </a:ext>
            </a:extLst>
          </p:cNvPr>
          <p:cNvSpPr>
            <a:spLocks noGrp="1"/>
          </p:cNvSpPr>
          <p:nvPr>
            <p:ph type="sldNum" sz="quarter" idx="21"/>
          </p:nvPr>
        </p:nvSpPr>
        <p:spPr/>
        <p:txBody>
          <a:bodyPr/>
          <a:lstStyle/>
          <a:p>
            <a:fld id="{A0F3113C-1AF5-45DE-BE8A-2E373BED76C7}" type="slidenum">
              <a:rPr lang="en-US" smtClean="0"/>
              <a:pPr/>
              <a:t>35</a:t>
            </a:fld>
            <a:endParaRPr lang="en-US" dirty="0"/>
          </a:p>
        </p:txBody>
      </p:sp>
      <p:sp>
        <p:nvSpPr>
          <p:cNvPr id="10" name="Title 9">
            <a:extLst>
              <a:ext uri="{FF2B5EF4-FFF2-40B4-BE49-F238E27FC236}">
                <a16:creationId xmlns:a16="http://schemas.microsoft.com/office/drawing/2014/main" id="{3792FC75-DFFD-09D8-A2EB-CC1EABB37DD0}"/>
              </a:ext>
            </a:extLst>
          </p:cNvPr>
          <p:cNvSpPr>
            <a:spLocks noGrp="1"/>
          </p:cNvSpPr>
          <p:nvPr>
            <p:ph type="title"/>
          </p:nvPr>
        </p:nvSpPr>
        <p:spPr>
          <a:xfrm>
            <a:off x="545934" y="2700739"/>
            <a:ext cx="6093578" cy="1437095"/>
          </a:xfrm>
        </p:spPr>
        <p:txBody>
          <a:bodyPr/>
          <a:lstStyle/>
          <a:p>
            <a:r>
              <a:rPr lang="en-US" sz="5350" dirty="0"/>
              <a:t>Planning Playbook and Takeaways</a:t>
            </a:r>
          </a:p>
        </p:txBody>
      </p:sp>
      <p:pic>
        <p:nvPicPr>
          <p:cNvPr id="3" name="Picture 2" descr="A close up of a logo&#10;&#10;AI-generated content may be incorrect.">
            <a:extLst>
              <a:ext uri="{FF2B5EF4-FFF2-40B4-BE49-F238E27FC236}">
                <a16:creationId xmlns:a16="http://schemas.microsoft.com/office/drawing/2014/main" id="{8E3CA7FB-FE04-28FB-4016-30F169798C97}"/>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83019367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CDBE87F-0507-6702-274D-047AA4B8A920}"/>
              </a:ext>
            </a:extLst>
          </p:cNvPr>
          <p:cNvSpPr>
            <a:spLocks noGrp="1"/>
          </p:cNvSpPr>
          <p:nvPr>
            <p:ph sz="quarter" idx="30"/>
          </p:nvPr>
        </p:nvSpPr>
        <p:spPr/>
        <p:txBody>
          <a:bodyPr/>
          <a:lstStyle/>
          <a:p>
            <a:pPr marL="342900" indent="-342900">
              <a:buAutoNum type="arabicPeriod"/>
            </a:pPr>
            <a:r>
              <a:rPr lang="en-US" sz="1400" dirty="0"/>
              <a:t>Accelerate charitable giving</a:t>
            </a:r>
          </a:p>
          <a:p>
            <a:pPr marL="571500" lvl="1"/>
            <a:r>
              <a:rPr lang="en-US" sz="1400" dirty="0"/>
              <a:t>Frontload charitable gifts in 2025 before the new 0.5% AGI floor (for itemizers) takes effect.</a:t>
            </a:r>
          </a:p>
          <a:p>
            <a:pPr marL="342900" indent="-342900">
              <a:buAutoNum type="arabicPeriod"/>
            </a:pPr>
            <a:r>
              <a:rPr lang="en-US" sz="1400" dirty="0"/>
              <a:t>Revisit pre-sunset gifting strategies</a:t>
            </a:r>
          </a:p>
          <a:p>
            <a:pPr marL="628650" lvl="1" indent="-342900"/>
            <a:r>
              <a:rPr lang="en-US" sz="1400" dirty="0"/>
              <a:t>There is no longer the need for knee-jerk gifting. Take the time to review client’s existing plan and asset composition. Planners can now design structures more patiently with an emphasis on durability, flexibility, and tax-efficient growth.</a:t>
            </a:r>
          </a:p>
          <a:p>
            <a:pPr marL="342900" indent="-342900">
              <a:buAutoNum type="arabicPeriod"/>
            </a:pPr>
            <a:r>
              <a:rPr lang="en-US" sz="1400" dirty="0"/>
              <a:t>Review QSBS sale rules under TCJA vs. new rules</a:t>
            </a:r>
          </a:p>
          <a:p>
            <a:pPr marL="628650" lvl="1" indent="-342900"/>
            <a:r>
              <a:rPr lang="en-US" sz="1400" dirty="0"/>
              <a:t>Consider moving QSBS sales to subsequent years if doing do would yield a greater capital gain exclusion under the OBBBA.</a:t>
            </a:r>
          </a:p>
          <a:p>
            <a:endParaRPr lang="en-US" dirty="0"/>
          </a:p>
        </p:txBody>
      </p:sp>
      <p:sp>
        <p:nvSpPr>
          <p:cNvPr id="4" name="Date Placeholder 3">
            <a:extLst>
              <a:ext uri="{FF2B5EF4-FFF2-40B4-BE49-F238E27FC236}">
                <a16:creationId xmlns:a16="http://schemas.microsoft.com/office/drawing/2014/main" id="{3470859C-1E87-7388-A434-6BECA4558849}"/>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3F564C4C-FF5F-AF82-45F7-5000A4F36BB0}"/>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0402B893-1503-6D16-0D7E-D1F5AACC85EB}"/>
              </a:ext>
            </a:extLst>
          </p:cNvPr>
          <p:cNvSpPr>
            <a:spLocks noGrp="1"/>
          </p:cNvSpPr>
          <p:nvPr>
            <p:ph type="sldNum" sz="quarter" idx="33"/>
          </p:nvPr>
        </p:nvSpPr>
        <p:spPr/>
        <p:txBody>
          <a:bodyPr/>
          <a:lstStyle/>
          <a:p>
            <a:fld id="{A0F3113C-1AF5-45DE-BE8A-2E373BED76C7}" type="slidenum">
              <a:rPr lang="en-US" smtClean="0"/>
              <a:pPr/>
              <a:t>36</a:t>
            </a:fld>
            <a:endParaRPr lang="en-US" dirty="0"/>
          </a:p>
        </p:txBody>
      </p:sp>
      <p:sp>
        <p:nvSpPr>
          <p:cNvPr id="7" name="Title 6">
            <a:extLst>
              <a:ext uri="{FF2B5EF4-FFF2-40B4-BE49-F238E27FC236}">
                <a16:creationId xmlns:a16="http://schemas.microsoft.com/office/drawing/2014/main" id="{21244313-EDBB-313E-B57E-DFE48E288C43}"/>
              </a:ext>
            </a:extLst>
          </p:cNvPr>
          <p:cNvSpPr>
            <a:spLocks noGrp="1"/>
          </p:cNvSpPr>
          <p:nvPr>
            <p:ph type="title"/>
          </p:nvPr>
        </p:nvSpPr>
        <p:spPr/>
        <p:txBody>
          <a:bodyPr/>
          <a:lstStyle/>
          <a:p>
            <a:r>
              <a:rPr lang="en-US" dirty="0"/>
              <a:t>2025 Planning</a:t>
            </a:r>
          </a:p>
        </p:txBody>
      </p:sp>
      <p:pic>
        <p:nvPicPr>
          <p:cNvPr id="10" name="Picture 9" descr="A close up of a logo&#10;&#10;AI-generated content may be incorrect.">
            <a:extLst>
              <a:ext uri="{FF2B5EF4-FFF2-40B4-BE49-F238E27FC236}">
                <a16:creationId xmlns:a16="http://schemas.microsoft.com/office/drawing/2014/main" id="{F4AE85D2-0D9E-95CD-7788-946EEE0B11DF}"/>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49579126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6BBDB-9DCE-E6C1-10EB-8CFA5AA8B5C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2C387E7-92D7-AFB6-886D-59BEE5A784CA}"/>
              </a:ext>
            </a:extLst>
          </p:cNvPr>
          <p:cNvSpPr>
            <a:spLocks noGrp="1"/>
          </p:cNvSpPr>
          <p:nvPr>
            <p:ph sz="quarter" idx="30"/>
          </p:nvPr>
        </p:nvSpPr>
        <p:spPr/>
        <p:txBody>
          <a:bodyPr/>
          <a:lstStyle/>
          <a:p>
            <a:pPr marL="342900" indent="-342900">
              <a:buAutoNum type="arabicPeriod"/>
            </a:pPr>
            <a:r>
              <a:rPr lang="en-US" sz="1400" dirty="0"/>
              <a:t>Refresh credit shelter/marital trust planning</a:t>
            </a:r>
          </a:p>
          <a:p>
            <a:pPr marL="628650" lvl="1" indent="-342900">
              <a:buFont typeface="Arial" panose="020B0604020202020204" pitchFamily="34" charset="0"/>
              <a:buChar char="•"/>
            </a:pPr>
            <a:r>
              <a:rPr lang="en-US" sz="1400" dirty="0"/>
              <a:t>Is $15 million too much to place in the credit shelter?</a:t>
            </a:r>
          </a:p>
          <a:p>
            <a:pPr marL="628650" lvl="1" indent="-342900">
              <a:buFont typeface="Arial" panose="020B0604020202020204" pitchFamily="34" charset="0"/>
              <a:buChar char="•"/>
            </a:pPr>
            <a:r>
              <a:rPr lang="en-US" sz="1400" dirty="0"/>
              <a:t>Should a credit shelter provide more for surviving spouse and less for other beneficiaries?</a:t>
            </a:r>
          </a:p>
          <a:p>
            <a:pPr marL="342900" indent="-342900">
              <a:buAutoNum type="arabicPeriod"/>
            </a:pPr>
            <a:r>
              <a:rPr lang="en-US" sz="1400" dirty="0"/>
              <a:t>Optimize income tax planning</a:t>
            </a:r>
          </a:p>
          <a:p>
            <a:pPr marL="628650" lvl="1" indent="-342900">
              <a:buFont typeface="Arial" panose="020B0604020202020204" pitchFamily="34" charset="0"/>
              <a:buChar char="•"/>
            </a:pPr>
            <a:r>
              <a:rPr lang="en-US" sz="1400" dirty="0"/>
              <a:t>Review cost basis planning and what assets should be retained until death (or substituted out of existing trusts)</a:t>
            </a:r>
          </a:p>
          <a:p>
            <a:pPr marL="628650" lvl="1" indent="-342900">
              <a:buFont typeface="Arial" panose="020B0604020202020204" pitchFamily="34" charset="0"/>
              <a:buChar char="•"/>
            </a:pPr>
            <a:r>
              <a:rPr lang="en-US" sz="1400" dirty="0"/>
              <a:t>Monitor whether income would be more tax efficient in the hands of the beneficiaries and make distributions if appropriate</a:t>
            </a:r>
          </a:p>
          <a:p>
            <a:pPr marL="342900" indent="-342900">
              <a:buFont typeface="Georgia" panose="02040502050405020303" pitchFamily="18" charset="0"/>
              <a:buAutoNum type="arabicPeriod"/>
            </a:pPr>
            <a:r>
              <a:rPr lang="en-US" sz="1400" dirty="0" err="1"/>
              <a:t>Nongrantor</a:t>
            </a:r>
            <a:r>
              <a:rPr lang="en-US" sz="1400" dirty="0"/>
              <a:t> trust planning for QSBS and State and Local Tax (SALT) deductions</a:t>
            </a:r>
          </a:p>
          <a:p>
            <a:pPr marL="628650" lvl="1" indent="-342900">
              <a:buFont typeface="Arial" panose="020B0604020202020204" pitchFamily="34" charset="0"/>
              <a:buChar char="•"/>
            </a:pPr>
            <a:r>
              <a:rPr lang="en-US" sz="1400" dirty="0"/>
              <a:t>Weigh administrative burdens over tax savings.</a:t>
            </a:r>
          </a:p>
          <a:p>
            <a:pPr marL="628650" lvl="1" indent="-342900">
              <a:buFont typeface="Arial" panose="020B0604020202020204" pitchFamily="34" charset="0"/>
              <a:buChar char="•"/>
            </a:pPr>
            <a:r>
              <a:rPr lang="en-US" sz="1400" dirty="0"/>
              <a:t>Governing state laws may dictate planning options.</a:t>
            </a:r>
          </a:p>
          <a:p>
            <a:pPr marL="342900" indent="-342900">
              <a:buAutoNum type="arabicPeriod"/>
            </a:pPr>
            <a:r>
              <a:rPr lang="en-US" sz="1400" dirty="0"/>
              <a:t>Monitor QOZ redesignations</a:t>
            </a:r>
          </a:p>
          <a:p>
            <a:endParaRPr lang="en-US" dirty="0"/>
          </a:p>
        </p:txBody>
      </p:sp>
      <p:sp>
        <p:nvSpPr>
          <p:cNvPr id="4" name="Date Placeholder 3">
            <a:extLst>
              <a:ext uri="{FF2B5EF4-FFF2-40B4-BE49-F238E27FC236}">
                <a16:creationId xmlns:a16="http://schemas.microsoft.com/office/drawing/2014/main" id="{771594FE-C647-8FB4-FF70-A77AA197DB33}"/>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66894620-D666-8DEA-A857-FA28E246009D}"/>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C604628D-796B-68EF-85F0-E6767677835C}"/>
              </a:ext>
            </a:extLst>
          </p:cNvPr>
          <p:cNvSpPr>
            <a:spLocks noGrp="1"/>
          </p:cNvSpPr>
          <p:nvPr>
            <p:ph type="sldNum" sz="quarter" idx="33"/>
          </p:nvPr>
        </p:nvSpPr>
        <p:spPr/>
        <p:txBody>
          <a:bodyPr/>
          <a:lstStyle/>
          <a:p>
            <a:fld id="{A0F3113C-1AF5-45DE-BE8A-2E373BED76C7}" type="slidenum">
              <a:rPr lang="en-US" smtClean="0"/>
              <a:pPr/>
              <a:t>37</a:t>
            </a:fld>
            <a:endParaRPr lang="en-US" dirty="0"/>
          </a:p>
        </p:txBody>
      </p:sp>
      <p:sp>
        <p:nvSpPr>
          <p:cNvPr id="7" name="Title 6">
            <a:extLst>
              <a:ext uri="{FF2B5EF4-FFF2-40B4-BE49-F238E27FC236}">
                <a16:creationId xmlns:a16="http://schemas.microsoft.com/office/drawing/2014/main" id="{7700D3DB-ECFE-0AF2-39B6-FFC68E829D5A}"/>
              </a:ext>
            </a:extLst>
          </p:cNvPr>
          <p:cNvSpPr>
            <a:spLocks noGrp="1"/>
          </p:cNvSpPr>
          <p:nvPr>
            <p:ph type="title"/>
          </p:nvPr>
        </p:nvSpPr>
        <p:spPr/>
        <p:txBody>
          <a:bodyPr/>
          <a:lstStyle/>
          <a:p>
            <a:r>
              <a:rPr lang="en-US" dirty="0"/>
              <a:t>2026 and Beyond</a:t>
            </a:r>
          </a:p>
        </p:txBody>
      </p:sp>
      <p:pic>
        <p:nvPicPr>
          <p:cNvPr id="2" name="Picture 1" descr="A close up of a logo&#10;&#10;AI-generated content may be incorrect.">
            <a:extLst>
              <a:ext uri="{FF2B5EF4-FFF2-40B4-BE49-F238E27FC236}">
                <a16:creationId xmlns:a16="http://schemas.microsoft.com/office/drawing/2014/main" id="{52068971-5D5B-4767-D0FD-F9D0E041F394}"/>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48226372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6BBBD3D-65C3-A016-24AD-622BF0818986}"/>
              </a:ext>
            </a:extLst>
          </p:cNvPr>
          <p:cNvSpPr>
            <a:spLocks noGrp="1"/>
          </p:cNvSpPr>
          <p:nvPr>
            <p:ph type="body" sz="quarter" idx="18"/>
          </p:nvPr>
        </p:nvSpPr>
        <p:spPr/>
        <p:txBody>
          <a:bodyPr/>
          <a:lstStyle/>
          <a:p>
            <a:endParaRPr lang="en-US"/>
          </a:p>
        </p:txBody>
      </p:sp>
      <p:sp>
        <p:nvSpPr>
          <p:cNvPr id="2" name="TextBox 1">
            <a:extLst>
              <a:ext uri="{FF2B5EF4-FFF2-40B4-BE49-F238E27FC236}">
                <a16:creationId xmlns:a16="http://schemas.microsoft.com/office/drawing/2014/main" id="{D4FACE6C-6406-4E09-FA80-983969950B46}"/>
              </a:ext>
            </a:extLst>
          </p:cNvPr>
          <p:cNvSpPr txBox="1"/>
          <p:nvPr/>
        </p:nvSpPr>
        <p:spPr>
          <a:xfrm>
            <a:off x="612774" y="2169637"/>
            <a:ext cx="8795209" cy="2514600"/>
          </a:xfrm>
          <a:prstGeom prst="rect">
            <a:avLst/>
          </a:prstGeom>
          <a:noFill/>
        </p:spPr>
        <p:txBody>
          <a:bodyPr wrap="square" lIns="0" tIns="0" rIns="0" bIns="0" rtlCol="0" anchor="t">
            <a:noAutofit/>
          </a:bodyPr>
          <a:lstStyle/>
          <a:p>
            <a:pPr marL="0" marR="0" indent="0" algn="l" defTabSz="863600" rtl="0" eaLnBrk="1" fontAlgn="base" latinLnBrk="0" hangingPunct="1">
              <a:lnSpc>
                <a:spcPct val="100000"/>
              </a:lnSpc>
              <a:spcBef>
                <a:spcPct val="0"/>
              </a:spcBef>
              <a:spcAft>
                <a:spcPts val="600"/>
              </a:spcAft>
              <a:buClrTx/>
              <a:buSzTx/>
              <a:buFontTx/>
              <a:buNone/>
              <a:tabLst/>
            </a:pPr>
            <a:r>
              <a:rPr kumimoji="0" lang="en-US" sz="5350" b="0" i="0" u="none" strike="noStrike" kern="1200" cap="none" spc="0" normalizeH="0" baseline="0" noProof="0" dirty="0">
                <a:ln>
                  <a:noFill/>
                </a:ln>
                <a:solidFill>
                  <a:schemeClr val="accent1"/>
                </a:solidFill>
                <a:effectLst/>
                <a:uLnTx/>
                <a:uFillTx/>
                <a:latin typeface="Avenir Next LT Pro"/>
                <a:ea typeface="+mn-ea"/>
                <a:cs typeface="Arial"/>
              </a:rPr>
              <a:t>Questions?</a:t>
            </a:r>
          </a:p>
        </p:txBody>
      </p:sp>
      <p:pic>
        <p:nvPicPr>
          <p:cNvPr id="5" name="Picture 4" descr="A close up of a logo&#10;&#10;AI-generated content may be incorrect.">
            <a:extLst>
              <a:ext uri="{FF2B5EF4-FFF2-40B4-BE49-F238E27FC236}">
                <a16:creationId xmlns:a16="http://schemas.microsoft.com/office/drawing/2014/main" id="{D4D6D549-ED43-93A2-6233-3D20E9EF706C}"/>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70640730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81A8E5-8AFD-63D3-451D-319E454873D8}"/>
              </a:ext>
            </a:extLst>
          </p:cNvPr>
          <p:cNvSpPr>
            <a:spLocks noGrp="1"/>
          </p:cNvSpPr>
          <p:nvPr>
            <p:ph sz="quarter" idx="30"/>
          </p:nvPr>
        </p:nvSpPr>
        <p:spPr/>
        <p:txBody>
          <a:bodyPr/>
          <a:lstStyle/>
          <a:p>
            <a:r>
              <a:rPr lang="en-US" dirty="0"/>
              <a:t>This material is provided for illustrative/educational purposes only. This material is not intended to constitute legal, tax, investment or financial advice. Effort has been made to ensure that the material presented herein is accurate at the time of publication. However, this material is not intended to be a full and exhaustive explanation of the law in any area or of all of the tax, investment or financial options available. The information discussed herein may not be applicable to or appropriate for every investor and should be used only after consultation with professionals who have reviewed your specific situation.</a:t>
            </a:r>
          </a:p>
          <a:p>
            <a:r>
              <a:rPr lang="en-US" dirty="0"/>
              <a:t>The Bank of New York Mellon, DIFC Branch (“DIFC”) is communicating these materials on behalf of The Bank of New York Mellon. The Bank of New York Mellon is a wholly owned subsidiary of The Bank of New York Mellon Corporation. This material is intended for Professional Clients only and no other person should act upon it. The DIFC is regulated by the Dubai Financial Services Authority and is located at Dubai International Financial Centre, The Exchange Building 5 North, Level 6, Room 601, P.O. Box 506723, Dubai, UAE. The Bank of New York Mellon is supervised and regulated by the New York State Department of Financial Services and the Federal Reserve and authorized by the Prudential Regulation Authority. The Bank of New York Mellon London Branch is subject to regulation by the Financial Conduct Authority and limited regulation by the Prudential Regulation Authority. Details about the extent of our regulation by the Prudential Regulation Authority are available from us on request. The Bank of New York Mellon is incorporated with limited liability in the State of New York, USA. Head Office: 240 Greenwich Street, New York, NY, 10286, USA.</a:t>
            </a:r>
          </a:p>
          <a:p>
            <a:r>
              <a:rPr lang="en-US" dirty="0"/>
              <a:t>The Bank of New York Mellon, ADGM Branch (“ADGM”) is communicating these materials on behalf of The Bank of New York Mellon. The Bank of New York Mellon is a wholly owned subsidiary of The Bank of New York Mellon Corporation. This material is intended for Professional Clients only and no other person should act upon it. ADGM is regulated by the Financial Services Regulatory Authority and is located at Abu Dhabi Global Markets, Al Maryah Tower, Level 4, Unit 404, P.O. Box 764645, Abu Dhabi, UAE.</a:t>
            </a:r>
          </a:p>
          <a:p>
            <a:r>
              <a:rPr lang="en-US" dirty="0"/>
              <a:t>In the U.K. a number of the services associated with BNY Wealth’s Family Office Services– International are provided through The Bank of New York Mellon, London Branch, One Canada Square, London, E14 5AL. The London Branch is registered in England and Wales with FC No. 005522 and BR000818.</a:t>
            </a:r>
          </a:p>
          <a:p>
            <a:r>
              <a:rPr lang="en-US" dirty="0"/>
              <a:t>Investment management services are offered through BNY Mellon Investment Management EMEA Limited, BNY Mellon Centre, One Canada Square, London E14 5AL, which is registered in England No. 1118580 and is authorized and regulated by the Financial Conduct Authority. Offshore trust and administration services are through BNY Mellon Trust Company (Cayman) Ltd.</a:t>
            </a:r>
          </a:p>
          <a:p>
            <a:r>
              <a:rPr lang="en-US" dirty="0"/>
              <a:t>This document is issued in the U.K. by The Bank of New York Mellon. In the United States the information provided within this document is for use by professional investors. </a:t>
            </a:r>
          </a:p>
          <a:p>
            <a:r>
              <a:rPr lang="en-US" dirty="0"/>
              <a:t>This material is a financial promotion in the UK and EMEA. This material, and the statements contained herein, are not an offer or solicitation to buy or sell any products (including financial products) or services or to participate in any particular strategy mentioned and should not be construed as such. </a:t>
            </a:r>
          </a:p>
          <a:p>
            <a:r>
              <a:rPr lang="en-US" dirty="0"/>
              <a:t>BNY Mellon Fund Services (Ireland) Limited is regulated by the Central Bank of Ireland BNY Mellon Investment Servicing (International) Limited is regulated by the Central Bank of Ireland. </a:t>
            </a:r>
          </a:p>
          <a:p>
            <a:r>
              <a:rPr lang="en-US" dirty="0"/>
              <a:t>BNY Wealth conducts business through various operating subsidiaries of The Bank of New York Mellon Corporation. BNY, BNY Mellon and Bank of New York Mellon are corporate names of The Bank of New York Mellon Corporation and may be used to reference the corporation as a whole and/or its various subsidiaries generally.</a:t>
            </a:r>
          </a:p>
          <a:p>
            <a:r>
              <a:rPr lang="en-US" dirty="0"/>
              <a:t>©2025 The Bank of New York Mellon. All rights reserved.</a:t>
            </a:r>
          </a:p>
          <a:p>
            <a:r>
              <a:rPr lang="en-US" dirty="0"/>
              <a:t>WM-813300-2025-10-02</a:t>
            </a:r>
          </a:p>
          <a:p>
            <a:endParaRPr lang="en-US" dirty="0"/>
          </a:p>
        </p:txBody>
      </p:sp>
      <p:sp>
        <p:nvSpPr>
          <p:cNvPr id="3" name="Text Placeholder 2">
            <a:extLst>
              <a:ext uri="{FF2B5EF4-FFF2-40B4-BE49-F238E27FC236}">
                <a16:creationId xmlns:a16="http://schemas.microsoft.com/office/drawing/2014/main" id="{1D8C4164-B9B0-3BB9-F00B-17AE73058288}"/>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BDF22966-0874-3EFF-8C4A-3B5FCEDB8B1B}"/>
              </a:ext>
            </a:extLst>
          </p:cNvPr>
          <p:cNvSpPr>
            <a:spLocks noGrp="1"/>
          </p:cNvSpPr>
          <p:nvPr>
            <p:ph type="dt" sz="half" idx="31"/>
          </p:nvPr>
        </p:nvSpPr>
        <p:spPr/>
        <p:txBody>
          <a:bodyPr/>
          <a:lstStyle/>
          <a:p>
            <a:pPr defTabSz="853026">
              <a:spcBef>
                <a:spcPts val="0"/>
              </a:spcBef>
              <a:spcAft>
                <a:spcPts val="300"/>
              </a:spcAft>
              <a:buClr>
                <a:srgbClr val="00243D"/>
              </a:buClr>
              <a:buSzPct val="120000"/>
              <a:defRPr/>
            </a:pPr>
            <a:r>
              <a:rPr lang="en-US" dirty="0"/>
              <a:t>Information Classification: </a:t>
            </a:r>
            <a:r>
              <a:rPr lang="en-US" i="1" dirty="0"/>
              <a:t>PUBLIC</a:t>
            </a:r>
          </a:p>
        </p:txBody>
      </p:sp>
      <p:sp>
        <p:nvSpPr>
          <p:cNvPr id="5" name="Slide Number Placeholder 4">
            <a:extLst>
              <a:ext uri="{FF2B5EF4-FFF2-40B4-BE49-F238E27FC236}">
                <a16:creationId xmlns:a16="http://schemas.microsoft.com/office/drawing/2014/main" id="{D58781C3-7266-8A24-E4BF-1B4F7F844D6C}"/>
              </a:ext>
            </a:extLst>
          </p:cNvPr>
          <p:cNvSpPr>
            <a:spLocks noGrp="1"/>
          </p:cNvSpPr>
          <p:nvPr>
            <p:ph type="sldNum" sz="quarter" idx="33"/>
          </p:nvPr>
        </p:nvSpPr>
        <p:spPr/>
        <p:txBody>
          <a:bodyPr/>
          <a:lstStyle/>
          <a:p>
            <a:fld id="{A0F3113C-1AF5-45DE-BE8A-2E373BED76C7}" type="slidenum">
              <a:rPr lang="en-US" smtClean="0"/>
              <a:pPr/>
              <a:t>39</a:t>
            </a:fld>
            <a:endParaRPr lang="en-US" dirty="0"/>
          </a:p>
        </p:txBody>
      </p:sp>
      <p:sp>
        <p:nvSpPr>
          <p:cNvPr id="6" name="Title 5">
            <a:extLst>
              <a:ext uri="{FF2B5EF4-FFF2-40B4-BE49-F238E27FC236}">
                <a16:creationId xmlns:a16="http://schemas.microsoft.com/office/drawing/2014/main" id="{E3AD5E00-769F-7C01-2F53-3952513214F8}"/>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116220725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8469A7C-27DC-FB42-F9DA-5A1E66CFDBE9}"/>
              </a:ext>
            </a:extLst>
          </p:cNvPr>
          <p:cNvSpPr>
            <a:spLocks noGrp="1"/>
          </p:cNvSpPr>
          <p:nvPr>
            <p:ph type="body" sz="quarter" idx="22"/>
          </p:nvPr>
        </p:nvSpPr>
        <p:spPr/>
        <p:txBody>
          <a:bodyPr/>
          <a:lstStyle/>
          <a:p>
            <a:r>
              <a:rPr lang="en-US" dirty="0"/>
              <a:t>I.</a:t>
            </a:r>
          </a:p>
          <a:p>
            <a:endParaRPr lang="en-US" sz="200" dirty="0"/>
          </a:p>
          <a:p>
            <a:r>
              <a:rPr lang="en-US" dirty="0"/>
              <a:t>II.</a:t>
            </a:r>
          </a:p>
          <a:p>
            <a:pPr>
              <a:spcAft>
                <a:spcPts val="1800"/>
              </a:spcAft>
            </a:pPr>
            <a:endParaRPr lang="en-US" sz="200" dirty="0"/>
          </a:p>
          <a:p>
            <a:r>
              <a:rPr lang="en-US" sz="1200" dirty="0">
                <a:solidFill>
                  <a:schemeClr val="bg1"/>
                </a:solidFill>
              </a:rPr>
              <a:t>a)</a:t>
            </a:r>
            <a:endParaRPr lang="en-US" sz="200" dirty="0">
              <a:solidFill>
                <a:schemeClr val="bg1"/>
              </a:solidFill>
            </a:endParaRPr>
          </a:p>
          <a:p>
            <a:pPr>
              <a:spcAft>
                <a:spcPts val="1800"/>
              </a:spcAft>
            </a:pPr>
            <a:r>
              <a:rPr lang="en-US" sz="1200" dirty="0">
                <a:solidFill>
                  <a:schemeClr val="bg1"/>
                </a:solidFill>
              </a:rPr>
              <a:t>b)</a:t>
            </a:r>
          </a:p>
          <a:p>
            <a:pPr>
              <a:spcAft>
                <a:spcPts val="1800"/>
              </a:spcAft>
            </a:pPr>
            <a:r>
              <a:rPr lang="en-US" sz="1200" dirty="0">
                <a:solidFill>
                  <a:schemeClr val="bg1"/>
                </a:solidFill>
              </a:rPr>
              <a:t>c)</a:t>
            </a:r>
          </a:p>
          <a:p>
            <a:pPr>
              <a:spcAft>
                <a:spcPts val="1800"/>
              </a:spcAft>
            </a:pPr>
            <a:r>
              <a:rPr lang="en-US" sz="1200" dirty="0">
                <a:solidFill>
                  <a:schemeClr val="bg1"/>
                </a:solidFill>
              </a:rPr>
              <a:t>d)</a:t>
            </a:r>
          </a:p>
          <a:p>
            <a:pPr>
              <a:spcAft>
                <a:spcPts val="1800"/>
              </a:spcAft>
            </a:pPr>
            <a:r>
              <a:rPr lang="en-US" sz="1200" dirty="0">
                <a:solidFill>
                  <a:schemeClr val="bg1"/>
                </a:solidFill>
              </a:rPr>
              <a:t>e)</a:t>
            </a:r>
          </a:p>
          <a:p>
            <a:endParaRPr lang="en-US" sz="200" dirty="0"/>
          </a:p>
          <a:p>
            <a:endParaRPr lang="en-US" sz="200" dirty="0"/>
          </a:p>
          <a:p>
            <a:r>
              <a:rPr lang="en-US" dirty="0"/>
              <a:t>III.</a:t>
            </a:r>
          </a:p>
          <a:p>
            <a:r>
              <a:rPr lang="en-US" dirty="0"/>
              <a:t>IV.</a:t>
            </a:r>
          </a:p>
        </p:txBody>
      </p:sp>
      <p:sp>
        <p:nvSpPr>
          <p:cNvPr id="11" name="Text Placeholder 10">
            <a:extLst>
              <a:ext uri="{FF2B5EF4-FFF2-40B4-BE49-F238E27FC236}">
                <a16:creationId xmlns:a16="http://schemas.microsoft.com/office/drawing/2014/main" id="{28F2A8C1-C2D9-BD20-6B10-A3F5F6CFC75A}"/>
              </a:ext>
            </a:extLst>
          </p:cNvPr>
          <p:cNvSpPr>
            <a:spLocks noGrp="1"/>
          </p:cNvSpPr>
          <p:nvPr>
            <p:ph type="body" sz="quarter" idx="23"/>
          </p:nvPr>
        </p:nvSpPr>
        <p:spPr/>
        <p:txBody>
          <a:bodyPr/>
          <a:lstStyle/>
          <a:p>
            <a:r>
              <a:rPr lang="en-US" dirty="0"/>
              <a:t>Overview of One Big Beautiful Bill Act (OBBBA) Legislative History</a:t>
            </a:r>
          </a:p>
          <a:p>
            <a:r>
              <a:rPr lang="en-US" dirty="0"/>
              <a:t>Discussion of Tax Law Changes Contained in the OBBBA:</a:t>
            </a:r>
          </a:p>
          <a:p>
            <a:pPr marL="514350" lvl="1" indent="-228600" algn="just">
              <a:buClr>
                <a:srgbClr val="2D9BAD"/>
              </a:buClr>
              <a:buFont typeface="+mj-lt"/>
              <a:buAutoNum type="alphaLcParenR"/>
            </a:pPr>
            <a:r>
              <a:rPr lang="en-US" dirty="0"/>
              <a:t>Estate, Gift, and GST Changes &amp; Review of State Tax and Domicile Considerations</a:t>
            </a:r>
          </a:p>
          <a:p>
            <a:pPr marL="514350" lvl="1" indent="-228600">
              <a:buClr>
                <a:srgbClr val="2D9BAD"/>
              </a:buClr>
              <a:buFont typeface="+mj-lt"/>
              <a:buAutoNum type="alphaLcParenR"/>
            </a:pPr>
            <a:r>
              <a:rPr lang="en-US" dirty="0"/>
              <a:t>Income Taxation of Trusts and Estates Updates</a:t>
            </a:r>
          </a:p>
          <a:p>
            <a:pPr marL="514350" lvl="1" indent="-228600">
              <a:buClr>
                <a:srgbClr val="2D9BAD"/>
              </a:buClr>
              <a:buFont typeface="+mj-lt"/>
              <a:buAutoNum type="alphaLcParenR"/>
            </a:pPr>
            <a:r>
              <a:rPr lang="en-US" dirty="0"/>
              <a:t>Qualified Small Business Stock (QSBS) Rule Updates</a:t>
            </a:r>
          </a:p>
          <a:p>
            <a:pPr marL="514350" lvl="1" indent="-228600">
              <a:buClr>
                <a:srgbClr val="2D9BAD"/>
              </a:buClr>
              <a:buFont typeface="+mj-lt"/>
              <a:buAutoNum type="alphaLcParenR"/>
            </a:pPr>
            <a:endParaRPr lang="en-US" sz="100" dirty="0"/>
          </a:p>
          <a:p>
            <a:pPr marL="514350" lvl="1" indent="-228600">
              <a:buClr>
                <a:srgbClr val="2D9BAD"/>
              </a:buClr>
              <a:buFont typeface="+mj-lt"/>
              <a:buAutoNum type="alphaLcParenR"/>
            </a:pPr>
            <a:r>
              <a:rPr lang="en-US" dirty="0"/>
              <a:t>Qualified Opportunity Zone (QOZ) Fund Updates</a:t>
            </a:r>
          </a:p>
          <a:p>
            <a:pPr marL="514350" lvl="1" indent="-228600">
              <a:buClr>
                <a:srgbClr val="2D9BAD"/>
              </a:buClr>
              <a:buFont typeface="+mj-lt"/>
              <a:buAutoNum type="alphaLcParenR"/>
            </a:pPr>
            <a:endParaRPr lang="en-US" sz="200" dirty="0"/>
          </a:p>
          <a:p>
            <a:pPr marL="514350" lvl="1" indent="-228600">
              <a:buClr>
                <a:srgbClr val="2D9BAD"/>
              </a:buClr>
              <a:buFont typeface="+mj-lt"/>
              <a:buAutoNum type="alphaLcParenR"/>
            </a:pPr>
            <a:r>
              <a:rPr lang="en-US" dirty="0"/>
              <a:t>Charitable Deduction Updates</a:t>
            </a:r>
          </a:p>
          <a:p>
            <a:endParaRPr lang="en-US" sz="2200" dirty="0"/>
          </a:p>
          <a:p>
            <a:r>
              <a:rPr lang="en-US" dirty="0"/>
              <a:t>Review of Notable 2025 Case Law</a:t>
            </a:r>
          </a:p>
          <a:p>
            <a:r>
              <a:rPr lang="en-US" dirty="0"/>
              <a:t>Planning Playbook and Takeaways</a:t>
            </a:r>
          </a:p>
          <a:p>
            <a:endParaRPr lang="en-US" dirty="0"/>
          </a:p>
          <a:p>
            <a:endParaRPr lang="en-US" dirty="0"/>
          </a:p>
        </p:txBody>
      </p:sp>
      <p:sp>
        <p:nvSpPr>
          <p:cNvPr id="9" name="Text Placeholder 8">
            <a:extLst>
              <a:ext uri="{FF2B5EF4-FFF2-40B4-BE49-F238E27FC236}">
                <a16:creationId xmlns:a16="http://schemas.microsoft.com/office/drawing/2014/main" id="{FF618FB5-4AA4-98DB-889F-5CCD0253D4C6}"/>
              </a:ext>
            </a:extLst>
          </p:cNvPr>
          <p:cNvSpPr>
            <a:spLocks noGrp="1"/>
          </p:cNvSpPr>
          <p:nvPr>
            <p:ph type="body" sz="quarter" idx="18"/>
          </p:nvPr>
        </p:nvSpPr>
        <p:spPr/>
        <p:txBody>
          <a:bodyPr/>
          <a:lstStyle/>
          <a:p>
            <a:endParaRPr lang="en-US"/>
          </a:p>
        </p:txBody>
      </p:sp>
      <p:sp>
        <p:nvSpPr>
          <p:cNvPr id="5" name="Date Placeholder 4">
            <a:extLst>
              <a:ext uri="{FF2B5EF4-FFF2-40B4-BE49-F238E27FC236}">
                <a16:creationId xmlns:a16="http://schemas.microsoft.com/office/drawing/2014/main" id="{A0A24112-0042-6AA8-6696-DE61737B24A5}"/>
              </a:ext>
            </a:extLst>
          </p:cNvPr>
          <p:cNvSpPr>
            <a:spLocks noGrp="1"/>
          </p:cNvSpPr>
          <p:nvPr>
            <p:ph type="dt" sz="half" idx="24"/>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6" name="Footer Placeholder 5">
            <a:extLst>
              <a:ext uri="{FF2B5EF4-FFF2-40B4-BE49-F238E27FC236}">
                <a16:creationId xmlns:a16="http://schemas.microsoft.com/office/drawing/2014/main" id="{1B3A863E-A6E2-AA2D-DFFA-5AECB6E3346E}"/>
              </a:ext>
            </a:extLst>
          </p:cNvPr>
          <p:cNvSpPr>
            <a:spLocks noGrp="1"/>
          </p:cNvSpPr>
          <p:nvPr>
            <p:ph type="ftr" sz="quarter" idx="25"/>
          </p:nvPr>
        </p:nvSpPr>
        <p:spPr/>
        <p:txBody>
          <a:bodyPr/>
          <a:lstStyle/>
          <a:p>
            <a:endParaRPr lang="en-US" dirty="0"/>
          </a:p>
        </p:txBody>
      </p:sp>
      <p:sp>
        <p:nvSpPr>
          <p:cNvPr id="7" name="Slide Number Placeholder 6">
            <a:extLst>
              <a:ext uri="{FF2B5EF4-FFF2-40B4-BE49-F238E27FC236}">
                <a16:creationId xmlns:a16="http://schemas.microsoft.com/office/drawing/2014/main" id="{F3B1C2CB-E2D9-6DF4-407A-74A7658EEB67}"/>
              </a:ext>
            </a:extLst>
          </p:cNvPr>
          <p:cNvSpPr>
            <a:spLocks noGrp="1"/>
          </p:cNvSpPr>
          <p:nvPr>
            <p:ph type="sldNum" sz="quarter" idx="26"/>
          </p:nvPr>
        </p:nvSpPr>
        <p:spPr/>
        <p:txBody>
          <a:bodyPr/>
          <a:lstStyle/>
          <a:p>
            <a:fld id="{A0F3113C-1AF5-45DE-BE8A-2E373BED76C7}" type="slidenum">
              <a:rPr lang="en-US" smtClean="0"/>
              <a:pPr/>
              <a:t>4</a:t>
            </a:fld>
            <a:endParaRPr lang="en-US" dirty="0"/>
          </a:p>
        </p:txBody>
      </p:sp>
      <p:pic>
        <p:nvPicPr>
          <p:cNvPr id="12" name="Picture 11" descr="A close up of a logo&#10;&#10;AI-generated content may be incorrect.">
            <a:extLst>
              <a:ext uri="{FF2B5EF4-FFF2-40B4-BE49-F238E27FC236}">
                <a16:creationId xmlns:a16="http://schemas.microsoft.com/office/drawing/2014/main" id="{4B9B7A0F-673A-5521-15AA-A634AA54871B}"/>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23740216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B09D4-9638-1DD0-241C-22CDF8008012}"/>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5F668D7-E15A-7C0E-6972-232609B9FFAA}"/>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884E70E4-F1AA-CF97-438E-5CAA676366FD}"/>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Slide Number Placeholder 4">
            <a:extLst>
              <a:ext uri="{FF2B5EF4-FFF2-40B4-BE49-F238E27FC236}">
                <a16:creationId xmlns:a16="http://schemas.microsoft.com/office/drawing/2014/main" id="{1323741D-A4FA-FEC0-2FE4-CF311454B257}"/>
              </a:ext>
            </a:extLst>
          </p:cNvPr>
          <p:cNvSpPr>
            <a:spLocks noGrp="1"/>
          </p:cNvSpPr>
          <p:nvPr>
            <p:ph type="sldNum" sz="quarter" idx="21"/>
          </p:nvPr>
        </p:nvSpPr>
        <p:spPr/>
        <p:txBody>
          <a:bodyPr/>
          <a:lstStyle/>
          <a:p>
            <a:fld id="{A0F3113C-1AF5-45DE-BE8A-2E373BED76C7}" type="slidenum">
              <a:rPr lang="en-US" smtClean="0"/>
              <a:pPr/>
              <a:t>5</a:t>
            </a:fld>
            <a:endParaRPr lang="en-US" dirty="0"/>
          </a:p>
        </p:txBody>
      </p:sp>
      <p:sp>
        <p:nvSpPr>
          <p:cNvPr id="7" name="Title 6">
            <a:extLst>
              <a:ext uri="{FF2B5EF4-FFF2-40B4-BE49-F238E27FC236}">
                <a16:creationId xmlns:a16="http://schemas.microsoft.com/office/drawing/2014/main" id="{2415E9A0-C8F6-4687-56EB-A18E81FAE478}"/>
              </a:ext>
            </a:extLst>
          </p:cNvPr>
          <p:cNvSpPr>
            <a:spLocks noGrp="1"/>
          </p:cNvSpPr>
          <p:nvPr>
            <p:ph type="title"/>
          </p:nvPr>
        </p:nvSpPr>
        <p:spPr>
          <a:xfrm>
            <a:off x="612774" y="2497100"/>
            <a:ext cx="8018999" cy="1852797"/>
          </a:xfrm>
        </p:spPr>
        <p:txBody>
          <a:bodyPr/>
          <a:lstStyle/>
          <a:p>
            <a:r>
              <a:rPr lang="en-US" sz="5350" dirty="0"/>
              <a:t>Legislative History of the One Big Beautiful Bill Act (OBBBA)</a:t>
            </a:r>
          </a:p>
        </p:txBody>
      </p:sp>
      <p:pic>
        <p:nvPicPr>
          <p:cNvPr id="3" name="Picture 2" descr="A close up of a logo&#10;&#10;AI-generated content may be incorrect.">
            <a:extLst>
              <a:ext uri="{FF2B5EF4-FFF2-40B4-BE49-F238E27FC236}">
                <a16:creationId xmlns:a16="http://schemas.microsoft.com/office/drawing/2014/main" id="{C18B4CF7-1C77-D302-2384-51E0AAB57E9E}"/>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1786911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E322-7249-512F-9933-3B00E28B776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8887F0-051F-75EB-59C2-179FF82B072D}"/>
              </a:ext>
            </a:extLst>
          </p:cNvPr>
          <p:cNvSpPr>
            <a:spLocks noGrp="1"/>
          </p:cNvSpPr>
          <p:nvPr>
            <p:ph sz="quarter" idx="30"/>
          </p:nvPr>
        </p:nvSpPr>
        <p:spPr>
          <a:xfrm>
            <a:off x="609852" y="1195719"/>
            <a:ext cx="10985664" cy="5334754"/>
          </a:xfrm>
        </p:spPr>
        <p:txBody>
          <a:bodyPr/>
          <a:lstStyle/>
          <a:p>
            <a:r>
              <a:rPr lang="en-US" dirty="0">
                <a:solidFill>
                  <a:schemeClr val="accent1"/>
                </a:solidFill>
              </a:rPr>
              <a:t>April 2025:</a:t>
            </a:r>
            <a:r>
              <a:rPr lang="en-US" b="0" dirty="0">
                <a:solidFill>
                  <a:schemeClr val="tx1"/>
                </a:solidFill>
              </a:rPr>
              <a:t> Budget resolution adopted by both the House of Representatives and Senate</a:t>
            </a:r>
          </a:p>
          <a:p>
            <a:r>
              <a:rPr lang="en-US" dirty="0">
                <a:solidFill>
                  <a:schemeClr val="accent1"/>
                </a:solidFill>
              </a:rPr>
              <a:t>May 9, 2025:</a:t>
            </a:r>
            <a:r>
              <a:rPr lang="en-US" b="0" dirty="0">
                <a:solidFill>
                  <a:schemeClr val="tx1"/>
                </a:solidFill>
              </a:rPr>
              <a:t> House Ways and Means Committee released the first tranche of its tax package (</a:t>
            </a:r>
            <a:r>
              <a:rPr lang="en-US" b="0" i="1" dirty="0">
                <a:solidFill>
                  <a:schemeClr val="tx1"/>
                </a:solidFill>
              </a:rPr>
              <a:t>Make American Families and Workers Thrive Again Act</a:t>
            </a:r>
            <a:r>
              <a:rPr lang="en-US" b="0" dirty="0">
                <a:solidFill>
                  <a:schemeClr val="tx1"/>
                </a:solidFill>
              </a:rPr>
              <a:t>) which included extensions of expiring Tax Cuts and Jobs Act (TJCA) provisions</a:t>
            </a:r>
          </a:p>
          <a:p>
            <a:r>
              <a:rPr lang="en-US" dirty="0">
                <a:solidFill>
                  <a:schemeClr val="accent1"/>
                </a:solidFill>
              </a:rPr>
              <a:t>May 12, 2025: </a:t>
            </a:r>
            <a:r>
              <a:rPr lang="en-US" b="0" dirty="0">
                <a:solidFill>
                  <a:schemeClr val="tx1"/>
                </a:solidFill>
              </a:rPr>
              <a:t>House Ways and Means Committee released a more robust second tranche of its tax package (</a:t>
            </a:r>
            <a:r>
              <a:rPr lang="en-US" b="0" i="1" dirty="0">
                <a:solidFill>
                  <a:schemeClr val="tx1"/>
                </a:solidFill>
              </a:rPr>
              <a:t>One Big Beautiful Bill Act (OBBBA)</a:t>
            </a:r>
            <a:r>
              <a:rPr lang="en-US" b="0" dirty="0">
                <a:solidFill>
                  <a:schemeClr val="tx1"/>
                </a:solidFill>
              </a:rPr>
              <a:t>)</a:t>
            </a:r>
          </a:p>
          <a:p>
            <a:r>
              <a:rPr lang="en-US" dirty="0">
                <a:solidFill>
                  <a:schemeClr val="accent1"/>
                </a:solidFill>
              </a:rPr>
              <a:t>May 13/14, 2025:</a:t>
            </a:r>
            <a:r>
              <a:rPr lang="en-US" b="0" dirty="0">
                <a:solidFill>
                  <a:schemeClr val="tx1"/>
                </a:solidFill>
              </a:rPr>
              <a:t> House Ways and Means Committee advanced OBBBA to the House Budget Committee after a 17-hour legislative markup</a:t>
            </a:r>
          </a:p>
          <a:p>
            <a:r>
              <a:rPr lang="en-US" dirty="0">
                <a:solidFill>
                  <a:schemeClr val="accent1"/>
                </a:solidFill>
              </a:rPr>
              <a:t>May 22, 2025: </a:t>
            </a:r>
            <a:r>
              <a:rPr lang="en-US" b="0" dirty="0">
                <a:solidFill>
                  <a:schemeClr val="tx1"/>
                </a:solidFill>
              </a:rPr>
              <a:t>By a vote of 218-214, House passed OBBBA and sends it to the Senate for consideration</a:t>
            </a:r>
          </a:p>
          <a:p>
            <a:r>
              <a:rPr lang="en-US" dirty="0">
                <a:solidFill>
                  <a:schemeClr val="accent1"/>
                </a:solidFill>
              </a:rPr>
              <a:t>June 16, 2025:</a:t>
            </a:r>
            <a:r>
              <a:rPr lang="en-US" b="0" dirty="0">
                <a:solidFill>
                  <a:schemeClr val="tx1"/>
                </a:solidFill>
              </a:rPr>
              <a:t> Senate Finance Committee released its amended version of the House-passed OBBBA</a:t>
            </a:r>
          </a:p>
          <a:p>
            <a:r>
              <a:rPr lang="en-US" dirty="0">
                <a:solidFill>
                  <a:schemeClr val="accent1"/>
                </a:solidFill>
              </a:rPr>
              <a:t>June 27, 2025:</a:t>
            </a:r>
            <a:r>
              <a:rPr lang="en-US" b="0" dirty="0">
                <a:solidFill>
                  <a:schemeClr val="tx1"/>
                </a:solidFill>
              </a:rPr>
              <a:t> Amended bill sent to the Senate floor for consideration </a:t>
            </a:r>
          </a:p>
          <a:p>
            <a:r>
              <a:rPr lang="en-US" dirty="0">
                <a:solidFill>
                  <a:schemeClr val="accent1"/>
                </a:solidFill>
              </a:rPr>
              <a:t>July 1, 2025:</a:t>
            </a:r>
            <a:r>
              <a:rPr lang="en-US" b="0" dirty="0">
                <a:solidFill>
                  <a:schemeClr val="tx1"/>
                </a:solidFill>
              </a:rPr>
              <a:t> By a vote of 51-50, Senate approved the amended bill and sends it back to the House of Representatives for final approval</a:t>
            </a:r>
          </a:p>
          <a:p>
            <a:r>
              <a:rPr lang="en-US" dirty="0">
                <a:solidFill>
                  <a:schemeClr val="accent1"/>
                </a:solidFill>
              </a:rPr>
              <a:t>July 3, 2025:</a:t>
            </a:r>
            <a:r>
              <a:rPr lang="en-US" b="0" dirty="0">
                <a:solidFill>
                  <a:schemeClr val="tx1"/>
                </a:solidFill>
              </a:rPr>
              <a:t> By a vote of 218-214, House of Representatives approved the Senate-passed OBBBA</a:t>
            </a:r>
          </a:p>
          <a:p>
            <a:r>
              <a:rPr lang="en-US" dirty="0">
                <a:solidFill>
                  <a:schemeClr val="accent1"/>
                </a:solidFill>
              </a:rPr>
              <a:t>July 4, 2025:</a:t>
            </a:r>
            <a:r>
              <a:rPr lang="en-US" b="0" dirty="0">
                <a:solidFill>
                  <a:schemeClr val="tx1"/>
                </a:solidFill>
              </a:rPr>
              <a:t> President Trump signed OBBBA into law</a:t>
            </a:r>
          </a:p>
          <a:p>
            <a:endParaRPr lang="en-US" dirty="0"/>
          </a:p>
        </p:txBody>
      </p:sp>
      <p:sp>
        <p:nvSpPr>
          <p:cNvPr id="2" name="Text Placeholder 1">
            <a:extLst>
              <a:ext uri="{FF2B5EF4-FFF2-40B4-BE49-F238E27FC236}">
                <a16:creationId xmlns:a16="http://schemas.microsoft.com/office/drawing/2014/main" id="{29A8475F-A3A9-9A81-69CB-07C7894ED751}"/>
              </a:ext>
            </a:extLst>
          </p:cNvPr>
          <p:cNvSpPr>
            <a:spLocks noGrp="1"/>
          </p:cNvSpPr>
          <p:nvPr>
            <p:ph type="body" sz="quarter" idx="18"/>
          </p:nvPr>
        </p:nvSpPr>
        <p:spPr/>
        <p:txBody>
          <a:bodyPr/>
          <a:lstStyle/>
          <a:p>
            <a:r>
              <a:rPr lang="en-US" dirty="0"/>
              <a:t>P.L. 119-21</a:t>
            </a:r>
          </a:p>
        </p:txBody>
      </p:sp>
      <p:sp>
        <p:nvSpPr>
          <p:cNvPr id="6" name="Title 5">
            <a:extLst>
              <a:ext uri="{FF2B5EF4-FFF2-40B4-BE49-F238E27FC236}">
                <a16:creationId xmlns:a16="http://schemas.microsoft.com/office/drawing/2014/main" id="{68380B5E-6A27-934E-D578-1E99ADE9FEC9}"/>
              </a:ext>
            </a:extLst>
          </p:cNvPr>
          <p:cNvSpPr>
            <a:spLocks noGrp="1"/>
          </p:cNvSpPr>
          <p:nvPr>
            <p:ph type="title"/>
          </p:nvPr>
        </p:nvSpPr>
        <p:spPr/>
        <p:txBody>
          <a:bodyPr/>
          <a:lstStyle/>
          <a:p>
            <a:r>
              <a:rPr lang="en-US" dirty="0"/>
              <a:t>OBBBA Legislative History</a:t>
            </a:r>
          </a:p>
        </p:txBody>
      </p:sp>
      <p:pic>
        <p:nvPicPr>
          <p:cNvPr id="8" name="Picture 7" descr="A close up of a logo&#10;&#10;AI-generated content may be incorrect.">
            <a:extLst>
              <a:ext uri="{FF2B5EF4-FFF2-40B4-BE49-F238E27FC236}">
                <a16:creationId xmlns:a16="http://schemas.microsoft.com/office/drawing/2014/main" id="{855CF30F-FDDA-389F-7BAC-939CDF6FF938}"/>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9112751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A7491-7B48-1A8D-9651-FADB565D10B0}"/>
              </a:ext>
            </a:extLst>
          </p:cNvPr>
          <p:cNvSpPr>
            <a:spLocks noGrp="1"/>
          </p:cNvSpPr>
          <p:nvPr>
            <p:ph type="body" sz="quarter" idx="18"/>
          </p:nvPr>
        </p:nvSpPr>
        <p:spPr/>
        <p:txBody>
          <a:bodyPr/>
          <a:lstStyle/>
          <a:p>
            <a:endParaRPr lang="en-US"/>
          </a:p>
        </p:txBody>
      </p:sp>
      <p:sp>
        <p:nvSpPr>
          <p:cNvPr id="4" name="Date Placeholder 3">
            <a:extLst>
              <a:ext uri="{FF2B5EF4-FFF2-40B4-BE49-F238E27FC236}">
                <a16:creationId xmlns:a16="http://schemas.microsoft.com/office/drawing/2014/main" id="{D5EB3180-E92F-CC2A-E39C-CB417CA529D7}"/>
              </a:ext>
            </a:extLst>
          </p:cNvPr>
          <p:cNvSpPr>
            <a:spLocks noGrp="1"/>
          </p:cNvSpPr>
          <p:nvPr>
            <p:ph type="dt" sz="half" idx="19"/>
          </p:nvPr>
        </p:nvSpPr>
        <p:spPr/>
        <p:txBody>
          <a:bodyPr/>
          <a:lstStyle/>
          <a:p>
            <a:pPr defTabSz="853026">
              <a:spcBef>
                <a:spcPts val="0"/>
              </a:spcBef>
              <a:spcAft>
                <a:spcPts val="300"/>
              </a:spcAft>
              <a:buClr>
                <a:srgbClr val="00243D"/>
              </a:buClr>
              <a:buSzPct val="120000"/>
              <a:defRPr/>
            </a:pPr>
            <a:r>
              <a:rPr lang="en-US"/>
              <a:t>Information Classification: </a:t>
            </a:r>
            <a:r>
              <a:rPr lang="en-US" i="1"/>
              <a:t>PUBLIC</a:t>
            </a:r>
            <a:endParaRPr lang="en-US" i="1" dirty="0"/>
          </a:p>
        </p:txBody>
      </p:sp>
      <p:sp>
        <p:nvSpPr>
          <p:cNvPr id="5" name="Footer Placeholder 4">
            <a:extLst>
              <a:ext uri="{FF2B5EF4-FFF2-40B4-BE49-F238E27FC236}">
                <a16:creationId xmlns:a16="http://schemas.microsoft.com/office/drawing/2014/main" id="{B8690B49-CDEC-C206-CADC-CFAC5928077B}"/>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829245F9-E468-37BD-CA51-2BE5DD420E40}"/>
              </a:ext>
            </a:extLst>
          </p:cNvPr>
          <p:cNvSpPr>
            <a:spLocks noGrp="1"/>
          </p:cNvSpPr>
          <p:nvPr>
            <p:ph type="sldNum" sz="quarter" idx="21"/>
          </p:nvPr>
        </p:nvSpPr>
        <p:spPr/>
        <p:txBody>
          <a:bodyPr/>
          <a:lstStyle/>
          <a:p>
            <a:fld id="{A0F3113C-1AF5-45DE-BE8A-2E373BED76C7}" type="slidenum">
              <a:rPr lang="en-US" smtClean="0"/>
              <a:pPr/>
              <a:t>7</a:t>
            </a:fld>
            <a:endParaRPr lang="en-US" dirty="0"/>
          </a:p>
        </p:txBody>
      </p:sp>
      <p:sp>
        <p:nvSpPr>
          <p:cNvPr id="3" name="Title 2">
            <a:extLst>
              <a:ext uri="{FF2B5EF4-FFF2-40B4-BE49-F238E27FC236}">
                <a16:creationId xmlns:a16="http://schemas.microsoft.com/office/drawing/2014/main" id="{7064C12C-829E-D81F-1410-D359994B326D}"/>
              </a:ext>
            </a:extLst>
          </p:cNvPr>
          <p:cNvSpPr>
            <a:spLocks noGrp="1"/>
          </p:cNvSpPr>
          <p:nvPr>
            <p:ph type="title" idx="4294967295"/>
          </p:nvPr>
        </p:nvSpPr>
        <p:spPr>
          <a:xfrm>
            <a:off x="534737" y="2650289"/>
            <a:ext cx="7259638" cy="1562100"/>
          </a:xfrm>
        </p:spPr>
        <p:txBody>
          <a:bodyPr/>
          <a:lstStyle/>
          <a:p>
            <a:r>
              <a:rPr lang="en-US" sz="5350" dirty="0"/>
              <a:t>OBBBA: Estate, Gift, &amp; GST Updates</a:t>
            </a:r>
          </a:p>
        </p:txBody>
      </p:sp>
      <p:pic>
        <p:nvPicPr>
          <p:cNvPr id="8" name="Picture 7" descr="A close up of a logo&#10;&#10;AI-generated content may be incorrect.">
            <a:extLst>
              <a:ext uri="{FF2B5EF4-FFF2-40B4-BE49-F238E27FC236}">
                <a16:creationId xmlns:a16="http://schemas.microsoft.com/office/drawing/2014/main" id="{8249A780-71CD-7E6F-B044-66CFC2F7122D}"/>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321318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65B3-8A47-B2BA-5BF7-B7A678613C4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4CC695-6B78-96A7-D73A-4745B3093DDE}"/>
              </a:ext>
            </a:extLst>
          </p:cNvPr>
          <p:cNvSpPr>
            <a:spLocks noGrp="1"/>
          </p:cNvSpPr>
          <p:nvPr>
            <p:ph sz="quarter" idx="30"/>
          </p:nvPr>
        </p:nvSpPr>
        <p:spPr>
          <a:xfrm>
            <a:off x="612775" y="1523067"/>
            <a:ext cx="10982740" cy="4740039"/>
          </a:xfrm>
        </p:spPr>
        <p:txBody>
          <a:bodyPr/>
          <a:lstStyle/>
          <a:p>
            <a:r>
              <a:rPr lang="en-US" b="1" dirty="0">
                <a:solidFill>
                  <a:schemeClr val="accent1"/>
                </a:solidFill>
              </a:rPr>
              <a:t>Extension of Increased Transfer Tax Exemptions and Permanent Enhancement</a:t>
            </a:r>
            <a:endParaRPr lang="en-US"/>
          </a:p>
          <a:p>
            <a:pPr marL="685800" lvl="1" indent="-400050">
              <a:buFont typeface="Arial" panose="020B0604020202020204" pitchFamily="34" charset="0"/>
              <a:buChar char="•"/>
            </a:pPr>
            <a:r>
              <a:rPr lang="en-US" dirty="0">
                <a:solidFill>
                  <a:schemeClr val="tx1"/>
                </a:solidFill>
              </a:rPr>
              <a:t>Increased the Federal estate and gift tax unified credit basic exclusion amount to $15 million per person in 2026 (then adjusted for inflation in 2027 and subsequent years).</a:t>
            </a:r>
          </a:p>
          <a:p>
            <a:pPr marL="685800" lvl="1" indent="-400050">
              <a:buFont typeface="Arial" panose="020B0604020202020204" pitchFamily="34" charset="0"/>
              <a:buChar char="•"/>
            </a:pPr>
            <a:r>
              <a:rPr lang="en-US" dirty="0">
                <a:solidFill>
                  <a:schemeClr val="tx1"/>
                </a:solidFill>
              </a:rPr>
              <a:t>Increased the Federal generation-skipping transfer (GST) tax exemption amount to $15 million per person in 2026 (then adjusted for inflation in 2027 and subsequent years).</a:t>
            </a:r>
          </a:p>
          <a:p>
            <a:pPr marL="685800" lvl="1" indent="-400050">
              <a:buFont typeface="Arial" panose="020B0604020202020204" pitchFamily="34" charset="0"/>
              <a:buChar char="•"/>
            </a:pPr>
            <a:r>
              <a:rPr lang="en-US" dirty="0">
                <a:solidFill>
                  <a:schemeClr val="tx1"/>
                </a:solidFill>
              </a:rPr>
              <a:t>Effective for estates of decedents dying, and gifts made after, December 31, 2025.</a:t>
            </a:r>
          </a:p>
          <a:p>
            <a:pPr marL="685800" lvl="1" indent="-400050">
              <a:buFont typeface="Arial" panose="020B0604020202020204" pitchFamily="34" charset="0"/>
              <a:buChar char="•"/>
            </a:pPr>
            <a:r>
              <a:rPr lang="en-US" dirty="0">
                <a:solidFill>
                  <a:schemeClr val="tx1"/>
                </a:solidFill>
              </a:rPr>
              <a:t>There is no expiration date on the new $15 million exemption amounts under the Act.</a:t>
            </a:r>
          </a:p>
          <a:p>
            <a:r>
              <a:rPr lang="en-US" b="1" dirty="0">
                <a:solidFill>
                  <a:schemeClr val="accent1"/>
                </a:solidFill>
              </a:rPr>
              <a:t>529 Plan Account Updates</a:t>
            </a:r>
          </a:p>
          <a:p>
            <a:pPr marL="685800" lvl="1" indent="-400050">
              <a:buFont typeface="Arial" panose="020B0604020202020204" pitchFamily="34" charset="0"/>
              <a:buChar char="•"/>
            </a:pPr>
            <a:r>
              <a:rPr lang="en-US" dirty="0">
                <a:solidFill>
                  <a:schemeClr val="tx1"/>
                </a:solidFill>
              </a:rPr>
              <a:t>K-12 expanded coverage:</a:t>
            </a:r>
          </a:p>
          <a:p>
            <a:pPr marL="971550" lvl="2" indent="-400050">
              <a:buFont typeface="Arial" panose="020B0604020202020204" pitchFamily="34" charset="0"/>
              <a:buChar char="•"/>
            </a:pPr>
            <a:r>
              <a:rPr lang="en-US" dirty="0">
                <a:solidFill>
                  <a:schemeClr val="tx1"/>
                </a:solidFill>
              </a:rPr>
              <a:t>Expanded definition of “qualified educational expenses”</a:t>
            </a:r>
          </a:p>
          <a:p>
            <a:pPr marL="971550" lvl="2" indent="-400050">
              <a:buFont typeface="Arial" panose="020B0604020202020204" pitchFamily="34" charset="0"/>
              <a:buChar char="•"/>
            </a:pPr>
            <a:r>
              <a:rPr lang="en-US" dirty="0">
                <a:solidFill>
                  <a:schemeClr val="tx1"/>
                </a:solidFill>
              </a:rPr>
              <a:t>Increased K-12 expense limit (from $10,000 to $20,000 starting in 2026)</a:t>
            </a:r>
          </a:p>
          <a:p>
            <a:pPr marL="685800" lvl="1" indent="-400050">
              <a:buFont typeface="Arial" panose="020B0604020202020204" pitchFamily="34" charset="0"/>
              <a:buChar char="•"/>
            </a:pPr>
            <a:r>
              <a:rPr lang="en-US" dirty="0">
                <a:solidFill>
                  <a:schemeClr val="tx1"/>
                </a:solidFill>
              </a:rPr>
              <a:t>Expanded postsecondary qualifying credentialing expense coverage </a:t>
            </a:r>
          </a:p>
          <a:p>
            <a:pPr marL="685800" lvl="1" indent="-400050">
              <a:buFont typeface="Arial" panose="020B0604020202020204" pitchFamily="34" charset="0"/>
              <a:buChar char="•"/>
            </a:pPr>
            <a:r>
              <a:rPr lang="en-US" dirty="0">
                <a:solidFill>
                  <a:schemeClr val="tx1"/>
                </a:solidFill>
              </a:rPr>
              <a:t>Removal of the sunset date for rollovers from 529 account to ABLE accounts</a:t>
            </a:r>
          </a:p>
        </p:txBody>
      </p:sp>
      <p:sp>
        <p:nvSpPr>
          <p:cNvPr id="6" name="Text Placeholder 5">
            <a:extLst>
              <a:ext uri="{FF2B5EF4-FFF2-40B4-BE49-F238E27FC236}">
                <a16:creationId xmlns:a16="http://schemas.microsoft.com/office/drawing/2014/main" id="{84743806-1D95-DA84-66EF-C9C3EEE82D00}"/>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16DC3A5B-9D7E-03A9-0135-6F8A5F88EA9E}"/>
              </a:ext>
            </a:extLst>
          </p:cNvPr>
          <p:cNvSpPr>
            <a:spLocks noGrp="1"/>
          </p:cNvSpPr>
          <p:nvPr>
            <p:ph type="ftr" sz="quarter" idx="32"/>
          </p:nvPr>
        </p:nvSpPr>
        <p:spPr/>
        <p:txBody>
          <a:bodyPr/>
          <a:lstStyle/>
          <a:p>
            <a:r>
              <a:rPr lang="en-US" dirty="0"/>
              <a:t> © 2025  /  Confidential  /  Slide  </a:t>
            </a:r>
            <a:fld id="{1AEA1191-217B-42DC-A141-83FE8D09B662}" type="slidenum">
              <a:rPr smtClean="0"/>
              <a:pPr/>
              <a:t>8</a:t>
            </a:fld>
            <a:endParaRPr dirty="0"/>
          </a:p>
        </p:txBody>
      </p:sp>
      <p:sp>
        <p:nvSpPr>
          <p:cNvPr id="2" name="Title 1">
            <a:extLst>
              <a:ext uri="{FF2B5EF4-FFF2-40B4-BE49-F238E27FC236}">
                <a16:creationId xmlns:a16="http://schemas.microsoft.com/office/drawing/2014/main" id="{593187D4-C84C-CC4F-3F1C-DB3827E3E9A6}"/>
              </a:ext>
            </a:extLst>
          </p:cNvPr>
          <p:cNvSpPr>
            <a:spLocks noGrp="1"/>
          </p:cNvSpPr>
          <p:nvPr>
            <p:ph type="title"/>
          </p:nvPr>
        </p:nvSpPr>
        <p:spPr/>
        <p:txBody>
          <a:bodyPr/>
          <a:lstStyle/>
          <a:p>
            <a:r>
              <a:rPr lang="en-US" dirty="0"/>
              <a:t>Summary of Changes</a:t>
            </a:r>
          </a:p>
        </p:txBody>
      </p:sp>
      <p:pic>
        <p:nvPicPr>
          <p:cNvPr id="10" name="Picture 9" descr="A close up of a logo&#10;&#10;AI-generated content may be incorrect.">
            <a:extLst>
              <a:ext uri="{FF2B5EF4-FFF2-40B4-BE49-F238E27FC236}">
                <a16:creationId xmlns:a16="http://schemas.microsoft.com/office/drawing/2014/main" id="{D21CB4BA-ECAA-303B-0717-F3ED0751E0AA}"/>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417442921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F4514-36D7-49B5-D408-2B015F2C578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8D1290-C4AC-6DDB-5BF6-4ADC99970B71}"/>
              </a:ext>
            </a:extLst>
          </p:cNvPr>
          <p:cNvSpPr>
            <a:spLocks noGrp="1"/>
          </p:cNvSpPr>
          <p:nvPr>
            <p:ph sz="quarter" idx="30"/>
          </p:nvPr>
        </p:nvSpPr>
        <p:spPr/>
        <p:txBody>
          <a:bodyPr/>
          <a:lstStyle/>
          <a:p>
            <a:r>
              <a:rPr lang="en-US" b="1" dirty="0">
                <a:solidFill>
                  <a:schemeClr val="accent1"/>
                </a:solidFill>
              </a:rPr>
              <a:t>The Federal estate, gift, and GST regimes otherwise remain largely unchanged by the Act: </a:t>
            </a:r>
          </a:p>
          <a:p>
            <a:pPr marL="971550" lvl="2" indent="-400050">
              <a:buFont typeface="Arial" panose="020B0604020202020204" pitchFamily="34" charset="0"/>
              <a:buChar char="•"/>
            </a:pPr>
            <a:r>
              <a:rPr lang="en-US" dirty="0">
                <a:solidFill>
                  <a:schemeClr val="tx1"/>
                </a:solidFill>
              </a:rPr>
              <a:t>The highest federal marginal estate, gift, and GST tax rates will continue to be 40%.</a:t>
            </a:r>
          </a:p>
          <a:p>
            <a:pPr marL="971550" lvl="2" indent="-400050">
              <a:buFont typeface="Arial" panose="020B0604020202020204" pitchFamily="34" charset="0"/>
              <a:buChar char="•"/>
            </a:pPr>
            <a:r>
              <a:rPr lang="en-US" dirty="0">
                <a:solidFill>
                  <a:schemeClr val="tx1"/>
                </a:solidFill>
              </a:rPr>
              <a:t>Any unused estate/gift exemption will continue to be “portable” to the decedent’s surviving spouse (and no portability is available for the GST tax exemption).</a:t>
            </a:r>
          </a:p>
          <a:p>
            <a:pPr marL="971550" lvl="2" indent="-400050">
              <a:buFont typeface="Arial" panose="020B0604020202020204" pitchFamily="34" charset="0"/>
              <a:buChar char="•"/>
            </a:pPr>
            <a:r>
              <a:rPr lang="en-US" dirty="0">
                <a:solidFill>
                  <a:schemeClr val="tx1"/>
                </a:solidFill>
              </a:rPr>
              <a:t>Federal gift tax annual exclusion amount remains unchanged ($19,000 in 2025).</a:t>
            </a:r>
          </a:p>
          <a:p>
            <a:pPr marL="971550" lvl="2" indent="-400050">
              <a:buFont typeface="Arial" panose="020B0604020202020204" pitchFamily="34" charset="0"/>
              <a:buChar char="•"/>
            </a:pPr>
            <a:r>
              <a:rPr lang="en-US" dirty="0">
                <a:solidFill>
                  <a:schemeClr val="tx1"/>
                </a:solidFill>
              </a:rPr>
              <a:t>Ed/Med Gift Exclusion Still Allowed.</a:t>
            </a:r>
          </a:p>
          <a:p>
            <a:pPr marL="971550" lvl="2" indent="-400050">
              <a:buFont typeface="Arial" panose="020B0604020202020204" pitchFamily="34" charset="0"/>
              <a:buChar char="•"/>
            </a:pPr>
            <a:r>
              <a:rPr lang="en-US" dirty="0">
                <a:solidFill>
                  <a:schemeClr val="tx1"/>
                </a:solidFill>
              </a:rPr>
              <a:t>Gifts from one spouse to another are exempt from gift tax (as long as recipient spouse is a U.S. citizen or resident).</a:t>
            </a:r>
          </a:p>
          <a:p>
            <a:pPr marL="1200150" lvl="3" indent="-400050">
              <a:buFont typeface="Arial" panose="020B0604020202020204" pitchFamily="34" charset="0"/>
              <a:buChar char="•"/>
            </a:pPr>
            <a:r>
              <a:rPr lang="en-US" dirty="0">
                <a:solidFill>
                  <a:schemeClr val="tx1"/>
                </a:solidFill>
              </a:rPr>
              <a:t>Note: Gifts made to a non-U.S. citizen or resident spouse are still restricted to an annual exclusion amount ($190,000 in 2025).  </a:t>
            </a:r>
          </a:p>
        </p:txBody>
      </p:sp>
      <p:sp>
        <p:nvSpPr>
          <p:cNvPr id="6" name="Text Placeholder 5">
            <a:extLst>
              <a:ext uri="{FF2B5EF4-FFF2-40B4-BE49-F238E27FC236}">
                <a16:creationId xmlns:a16="http://schemas.microsoft.com/office/drawing/2014/main" id="{F9510065-9410-400A-C367-54F1E0C5734C}"/>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3874F256-0E8B-5FD2-9904-506B5F055390}"/>
              </a:ext>
            </a:extLst>
          </p:cNvPr>
          <p:cNvSpPr>
            <a:spLocks noGrp="1"/>
          </p:cNvSpPr>
          <p:nvPr>
            <p:ph type="ftr" sz="quarter" idx="32"/>
          </p:nvPr>
        </p:nvSpPr>
        <p:spPr/>
        <p:txBody>
          <a:bodyPr/>
          <a:lstStyle/>
          <a:p>
            <a:r>
              <a:rPr lang="en-US" dirty="0"/>
              <a:t> © 2025  /  Confidential  /  Slide  </a:t>
            </a:r>
            <a:fld id="{1AEA1191-217B-42DC-A141-83FE8D09B662}" type="slidenum">
              <a:rPr smtClean="0"/>
              <a:pPr/>
              <a:t>9</a:t>
            </a:fld>
            <a:endParaRPr dirty="0"/>
          </a:p>
        </p:txBody>
      </p:sp>
      <p:sp>
        <p:nvSpPr>
          <p:cNvPr id="2" name="Title 1">
            <a:extLst>
              <a:ext uri="{FF2B5EF4-FFF2-40B4-BE49-F238E27FC236}">
                <a16:creationId xmlns:a16="http://schemas.microsoft.com/office/drawing/2014/main" id="{448BA58C-5B99-7822-63E1-D4C623D8D14A}"/>
              </a:ext>
            </a:extLst>
          </p:cNvPr>
          <p:cNvSpPr>
            <a:spLocks noGrp="1"/>
          </p:cNvSpPr>
          <p:nvPr>
            <p:ph type="title"/>
          </p:nvPr>
        </p:nvSpPr>
        <p:spPr/>
        <p:txBody>
          <a:bodyPr/>
          <a:lstStyle/>
          <a:p>
            <a:r>
              <a:rPr lang="en-US" dirty="0"/>
              <a:t>What Stayed The Same</a:t>
            </a:r>
          </a:p>
        </p:txBody>
      </p:sp>
      <p:pic>
        <p:nvPicPr>
          <p:cNvPr id="10" name="Picture 9" descr="A close up of a logo&#10;&#10;AI-generated content may be incorrect.">
            <a:extLst>
              <a:ext uri="{FF2B5EF4-FFF2-40B4-BE49-F238E27FC236}">
                <a16:creationId xmlns:a16="http://schemas.microsoft.com/office/drawing/2014/main" id="{7B3C7A46-22C5-6ACB-BBF8-B88C6FBAAFEF}"/>
              </a:ext>
            </a:extLst>
          </p:cNvPr>
          <p:cNvPicPr>
            <a:picLocks noChangeAspect="1"/>
          </p:cNvPicPr>
          <p:nvPr/>
        </p:nvPicPr>
        <p:blipFill>
          <a:blip r:embed="rId2"/>
          <a:stretch>
            <a:fillRect/>
          </a:stretch>
        </p:blipFill>
        <p:spPr>
          <a:xfrm>
            <a:off x="9860496" y="132660"/>
            <a:ext cx="2051805" cy="590097"/>
          </a:xfrm>
          <a:prstGeom prst="rect">
            <a:avLst/>
          </a:prstGeom>
        </p:spPr>
      </p:pic>
    </p:spTree>
    <p:extLst>
      <p:ext uri="{BB962C8B-B14F-4D97-AF65-F5344CB8AC3E}">
        <p14:creationId xmlns:p14="http://schemas.microsoft.com/office/powerpoint/2010/main" val="126864922"/>
      </p:ext>
    </p:extLst>
  </p:cSld>
  <p:clrMapOvr>
    <a:masterClrMapping/>
  </p:clrMapOvr>
  <p:transition spd="slow">
    <p:wipe/>
  </p:transition>
</p:sld>
</file>

<file path=ppt/theme/theme1.xml><?xml version="1.0" encoding="utf-8"?>
<a:theme xmlns:a="http://schemas.openxmlformats.org/drawingml/2006/main" name="BNY">
  <a:themeElements>
    <a:clrScheme name="BNY">
      <a:dk1>
        <a:srgbClr val="000000"/>
      </a:dk1>
      <a:lt1>
        <a:srgbClr val="FFFFFF"/>
      </a:lt1>
      <a:dk2>
        <a:srgbClr val="000000"/>
      </a:dk2>
      <a:lt2>
        <a:srgbClr val="E3EBED"/>
      </a:lt2>
      <a:accent1>
        <a:srgbClr val="00485E"/>
      </a:accent1>
      <a:accent2>
        <a:srgbClr val="6ABDC7"/>
      </a:accent2>
      <a:accent3>
        <a:srgbClr val="FF6120"/>
      </a:accent3>
      <a:accent4>
        <a:srgbClr val="C4C5C6"/>
      </a:accent4>
      <a:accent5>
        <a:srgbClr val="F75C8F"/>
      </a:accent5>
      <a:accent6>
        <a:srgbClr val="803189"/>
      </a:accent6>
      <a:hlink>
        <a:srgbClr val="05687F"/>
      </a:hlink>
      <a:folHlink>
        <a:srgbClr val="808184"/>
      </a:folHlink>
    </a:clrScheme>
    <a:fontScheme name="BNYM">
      <a:majorFont>
        <a:latin typeface="Avenir Next LT Pro"/>
        <a:ea typeface=""/>
        <a:cs typeface="Arial"/>
      </a:majorFont>
      <a:minorFont>
        <a:latin typeface="Avenir Next LT Pr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43D"/>
        </a:solidFill>
        <a:ln w="12700" algn="ctr">
          <a:noFill/>
          <a:miter lim="800000"/>
          <a:headEnd/>
          <a:tailEnd/>
        </a:ln>
        <a:effectLst/>
      </a:spPr>
      <a:bodyPr wrap="square" lIns="137160" tIns="137160" rIns="137160" bIns="137160" rtlCol="0" anchor="t">
        <a:noAutofit/>
      </a:bodyPr>
      <a:lstStyle>
        <a:defPPr algn="l" defTabSz="863600">
          <a:spcAft>
            <a:spcPts val="600"/>
          </a:spcAft>
          <a:defRPr sz="900" dirty="0">
            <a:solidFill>
              <a:schemeClr val="bg1"/>
            </a:solidFill>
            <a:latin typeface="+mn-lt"/>
          </a:defRPr>
        </a:defPPr>
      </a:lstStyle>
    </a:spDef>
    <a:lnDef>
      <a:spPr bwMode="auto">
        <a:solidFill>
          <a:schemeClr val="accent1"/>
        </a:solidFill>
        <a:ln w="6350" cap="flat" cmpd="sng" algn="ctr">
          <a:solidFill>
            <a:srgbClr val="3535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noAutofit/>
      </a:bodyPr>
      <a:lstStyle>
        <a:defPPr marL="0" marR="0" indent="0" algn="l" defTabSz="863600" rtl="0" eaLnBrk="1" fontAlgn="base" latinLnBrk="0" hangingPunct="1">
          <a:lnSpc>
            <a:spcPct val="100000"/>
          </a:lnSpc>
          <a:spcBef>
            <a:spcPct val="0"/>
          </a:spcBef>
          <a:spcAft>
            <a:spcPts val="600"/>
          </a:spcAft>
          <a:buClrTx/>
          <a:buSzTx/>
          <a:buFontTx/>
          <a:buNone/>
          <a:tabLst/>
          <a:defRPr kumimoji="0" sz="900" b="0" i="0" u="none" strike="noStrike" kern="1200" cap="none" spc="0" normalizeH="0" baseline="0" noProof="0" dirty="0" smtClean="0">
            <a:ln>
              <a:noFill/>
            </a:ln>
            <a:solidFill>
              <a:srgbClr val="000000"/>
            </a:solidFill>
            <a:effectLst/>
            <a:uLnTx/>
            <a:uFillTx/>
            <a:latin typeface="Avenir Next LT Pro"/>
            <a:ea typeface="+mn-ea"/>
            <a:cs typeface="Arial" charset="0"/>
          </a:defRPr>
        </a:defPPr>
      </a:lstStyle>
    </a:txDef>
  </a:objectDefaults>
  <a:extraClrSchemeLst/>
  <a:custClrLst>
    <a:custClr name="BNY BLUE">
      <a:srgbClr val="00243D"/>
    </a:custClr>
    <a:custClr name="TEAL">
      <a:srgbClr val="00485E"/>
    </a:custClr>
    <a:custClr name="TEAL 02">
      <a:srgbClr val="05687F"/>
    </a:custClr>
    <a:custClr name="BNY TEAL">
      <a:srgbClr val="2D9BAD"/>
    </a:custClr>
    <a:custClr name="TEAL 04">
      <a:srgbClr val="6ABDC6"/>
    </a:custClr>
    <a:custClr name="TEAL 05">
      <a:srgbClr val="ACE2E5"/>
    </a:custClr>
    <a:custClr name="TEAL 06">
      <a:srgbClr val="CFF4F4"/>
    </a:custClr>
    <a:custClr name="DARK PURPLE">
      <a:srgbClr val="2F0334"/>
    </a:custClr>
    <a:custClr name="PURPLE">
      <a:srgbClr val="570D5C"/>
    </a:custClr>
    <a:custClr name="PURPLE 02">
      <a:srgbClr val="803189"/>
    </a:custClr>
    <a:custClr name="PURPLE 03">
      <a:srgbClr val="A460AD"/>
    </a:custClr>
    <a:custClr name="PURPLE 04">
      <a:srgbClr val="C68BD1"/>
    </a:custClr>
    <a:custClr name="PURPLE 05">
      <a:srgbClr val="E8BBF2"/>
    </a:custClr>
    <a:custClr name="PURPLE 06">
      <a:srgbClr val="F4E2F8"/>
    </a:custClr>
    <a:custClr name="DARK GREEN">
      <a:srgbClr val="012608"/>
    </a:custClr>
    <a:custClr name="GREEN">
      <a:srgbClr val="054526"/>
    </a:custClr>
    <a:custClr name="GREEN 02">
      <a:srgbClr val="177544"/>
    </a:custClr>
    <a:custClr name="GREEN 03">
      <a:srgbClr val="349B62"/>
    </a:custClr>
    <a:custClr name="GREEN 04">
      <a:srgbClr val="5DC185"/>
    </a:custClr>
    <a:custClr name="GREEN 05">
      <a:srgbClr val="94EAB7"/>
    </a:custClr>
    <a:custClr name="GREEN 06">
      <a:srgbClr val="D4F4E2"/>
    </a:custClr>
    <a:custClr name="BLACK">
      <a:srgbClr val="000000"/>
    </a:custClr>
    <a:custClr name="SLATE">
      <a:srgbClr val="353535"/>
    </a:custClr>
    <a:custClr name="SLATE 02">
      <a:srgbClr val="58595B"/>
    </a:custClr>
    <a:custClr name="SLATE 03">
      <a:srgbClr val="808184"/>
    </a:custClr>
    <a:custClr name="SLATE 04">
      <a:srgbClr val="C4C5C6"/>
    </a:custClr>
    <a:custClr name="SLATE 05">
      <a:srgbClr val="DADADC"/>
    </a:custClr>
    <a:custClr name="SLATE 06">
      <a:srgbClr val="EAEAEA"/>
    </a:custClr>
    <a:custClr name="ACCENT YELLOW">
      <a:srgbClr val="F5E02E"/>
    </a:custClr>
    <a:custClr name="WHITE">
      <a:srgbClr val="FFFFFF"/>
    </a:custClr>
    <a:custClr name="BACKGROUND TEAL">
      <a:srgbClr val="E3EBED"/>
    </a:custClr>
    <a:custClr name="BACKGROUND GREEN">
      <a:srgbClr val="E2EDE8"/>
    </a:custClr>
    <a:custClr name="BACKGROUND ORANGE">
      <a:srgbClr val="F5F0EB"/>
    </a:custClr>
    <a:custClr name="BACKGROUND PINK">
      <a:srgbClr val="EEE3E6"/>
    </a:custClr>
    <a:custClr name="BACKGROUND PURPLE">
      <a:srgbClr val="ECE0F3"/>
    </a:custClr>
    <a:custClr name="BACKGROUND YELLOW">
      <a:srgbClr val="ECE8DB"/>
    </a:custClr>
    <a:custClr name="HIGHLIGHT YELLOW">
      <a:srgbClr val="FFFF00"/>
    </a:custClr>
    <a:custClr name="HIGHLIGHT PINK">
      <a:srgbClr val="FF00A0"/>
    </a:custClr>
    <a:custClr name="WHITE">
      <a:srgbClr val="FFFFFF"/>
    </a:custClr>
    <a:custClr name="WHITE">
      <a:srgbClr val="FFFFFF"/>
    </a:custClr>
    <a:custClr name="Chart Accent 1 TEAL">
      <a:srgbClr val="00485E"/>
    </a:custClr>
    <a:custClr name="Chart Accent 2 TEAL 04">
      <a:srgbClr val="6ABDC7"/>
    </a:custClr>
    <a:custClr name="Chart Accent 3 ORANGE">
      <a:srgbClr val="FF6120"/>
    </a:custClr>
    <a:custClr name="Chart Accent 4 SLATE 04">
      <a:srgbClr val="C4C5C6"/>
    </a:custClr>
    <a:custClr name="Chart Accent 5 PINK">
      <a:srgbClr val="F75C8F"/>
    </a:custClr>
    <a:custClr name="Chart Accent 6 PURPLE 02">
      <a:srgbClr val="803189"/>
    </a:custClr>
    <a:custClr name="Chart Accent 7 PURPLE 04">
      <a:srgbClr val="C68BD1"/>
    </a:custClr>
    <a:custClr name="Chart Accent 8 YELLOW">
      <a:srgbClr val="F5E02E"/>
    </a:custClr>
    <a:custClr name="Chart Accent 9 SLATE">
      <a:srgbClr val="353535"/>
    </a:custClr>
    <a:custClr name="Chart Accent 10 Green 04">
      <a:srgbClr val="5DC185"/>
    </a:custClr>
    <a:custClr name="Chart Accent 11 Green 02">
      <a:srgbClr val="177544"/>
    </a:custClr>
  </a:custClrLst>
  <a:extLst>
    <a:ext uri="{05A4C25C-085E-4340-85A3-A5531E510DB2}">
      <thm15:themeFamily xmlns:thm15="http://schemas.microsoft.com/office/thememl/2012/main" name="bny-powerpoint-template" id="{FB0C603B-F785-EF40-907E-C4A846E27479}" vid="{10BBD7FA-96B4-0547-902C-DA10C61530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e5bbe36-e796-4eb5-8a5c-3c54e32aa9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FDC65DBF5C1E4E99657B5BD709AB9F" ma:contentTypeVersion="5" ma:contentTypeDescription="Create a new document." ma:contentTypeScope="" ma:versionID="31cb38a4d52720098703895f0d6f3f98">
  <xsd:schema xmlns:xsd="http://www.w3.org/2001/XMLSchema" xmlns:xs="http://www.w3.org/2001/XMLSchema" xmlns:p="http://schemas.microsoft.com/office/2006/metadata/properties" xmlns:ns3="5e5bbe36-e796-4eb5-8a5c-3c54e32aa9e7" targetNamespace="http://schemas.microsoft.com/office/2006/metadata/properties" ma:root="true" ma:fieldsID="222a7c29b885cc09bb61239cb1ed0e26" ns3:_="">
    <xsd:import namespace="5e5bbe36-e796-4eb5-8a5c-3c54e32aa9e7"/>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bbe36-e796-4eb5-8a5c-3c54e32aa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23A8D-3E74-41A1-A83B-2AB54F018A21}">
  <ds:schemaRefs>
    <ds:schemaRef ds:uri="http://schemas.microsoft.com/sharepoint/v3/contenttype/forms"/>
  </ds:schemaRefs>
</ds:datastoreItem>
</file>

<file path=customXml/itemProps2.xml><?xml version="1.0" encoding="utf-8"?>
<ds:datastoreItem xmlns:ds="http://schemas.openxmlformats.org/officeDocument/2006/customXml" ds:itemID="{8A95E849-E0C0-4443-A370-05F7DECC054F}">
  <ds:schemaRefs>
    <ds:schemaRef ds:uri="http://schemas.microsoft.com/office/infopath/2007/PartnerControls"/>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5e5bbe36-e796-4eb5-8a5c-3c54e32aa9e7"/>
    <ds:schemaRef ds:uri="http://www.w3.org/XML/1998/namespace"/>
    <ds:schemaRef ds:uri="http://purl.org/dc/elements/1.1/"/>
  </ds:schemaRefs>
</ds:datastoreItem>
</file>

<file path=customXml/itemProps3.xml><?xml version="1.0" encoding="utf-8"?>
<ds:datastoreItem xmlns:ds="http://schemas.openxmlformats.org/officeDocument/2006/customXml" ds:itemID="{9B5D6E30-C847-4B08-AEA3-86DCE51B6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bbe36-e796-4eb5-8a5c-3c54e32aa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BNY</Template>
  <TotalTime>1335</TotalTime>
  <Words>6894</Words>
  <Application>Microsoft Office PowerPoint</Application>
  <PresentationFormat>Widescreen</PresentationFormat>
  <Paragraphs>337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Avenir Next</vt:lpstr>
      <vt:lpstr>Avenir Next LT Pro</vt:lpstr>
      <vt:lpstr>Avenir Next LT Pro Demi</vt:lpstr>
      <vt:lpstr>Georgia</vt:lpstr>
      <vt:lpstr>Impact</vt:lpstr>
      <vt:lpstr>Times New Roman</vt:lpstr>
      <vt:lpstr>BNY</vt:lpstr>
      <vt:lpstr>PowerPoint Presentation</vt:lpstr>
      <vt:lpstr>Speakers</vt:lpstr>
      <vt:lpstr>Introduction &amp;  Overview</vt:lpstr>
      <vt:lpstr>PowerPoint Presentation</vt:lpstr>
      <vt:lpstr>Legislative History of the One Big Beautiful Bill Act (OBBBA)</vt:lpstr>
      <vt:lpstr>OBBBA Legislative History</vt:lpstr>
      <vt:lpstr>OBBBA: Estate, Gift, &amp; GST Updates</vt:lpstr>
      <vt:lpstr>Summary of Changes</vt:lpstr>
      <vt:lpstr>What Stayed The Same</vt:lpstr>
      <vt:lpstr>Planning Considerations</vt:lpstr>
      <vt:lpstr>OBBBA: Updates to the Income Taxation of Trusts and Estates</vt:lpstr>
      <vt:lpstr>Compressed Tax Rate Brackets</vt:lpstr>
      <vt:lpstr>Itemized Deductions and the 2/37th Limitation</vt:lpstr>
      <vt:lpstr>State and Local Tax (SALT) Deduction</vt:lpstr>
      <vt:lpstr>OBBBA: QSBS Rule Updates</vt:lpstr>
      <vt:lpstr>Expansion of Qualified Small Business Stock (QSBS) Gain Exclusion</vt:lpstr>
      <vt:lpstr>OBBBA: Qualified Opportunity Zone (QOZ) Fund Updates</vt:lpstr>
      <vt:lpstr>QOZs Under TCJA</vt:lpstr>
      <vt:lpstr>QOZ Updates Under OBBBA</vt:lpstr>
      <vt:lpstr>QOZ Updates Under OBBBA (cont.)</vt:lpstr>
      <vt:lpstr>OBBBA: Charitable Deduction Updates</vt:lpstr>
      <vt:lpstr>Changes to Charitable Contribution Rules</vt:lpstr>
      <vt:lpstr>Review of Notable 2025 Case Law</vt:lpstr>
      <vt:lpstr>Estate of Galli v. Comm’r Docket Nos. 7003-20, 7005-20</vt:lpstr>
      <vt:lpstr>Estate of Galli v. Comm’r Docket Nos. 7003-20, 7005-20</vt:lpstr>
      <vt:lpstr>Pierce v. Comm’r, T.C. Memo 2025-29</vt:lpstr>
      <vt:lpstr>Estate of Griffin v. Comm’r, T.C. Memo 2025-47</vt:lpstr>
      <vt:lpstr>Estate of Griffin v. Comm’r, T.C. Memo 2025-47</vt:lpstr>
      <vt:lpstr>Estate of Rowland v. Comm’r, T.C. Memo 2025-76</vt:lpstr>
      <vt:lpstr>Estate of Rowland v. Comm’r, T.C. Memo 2025-76 </vt:lpstr>
      <vt:lpstr>In the Matter of the CES 2007 Trust (Del. Ch. 2025)</vt:lpstr>
      <vt:lpstr>In the Matter of the CES 2007 Trust (Del. Ch. 2025)</vt:lpstr>
      <vt:lpstr>Nosirrah Management, LLC v. AutoZone, Inc. </vt:lpstr>
      <vt:lpstr>Nosirrah Management, LLC v. AutoZone, Inc. </vt:lpstr>
      <vt:lpstr>Planning Playbook and Takeaways</vt:lpstr>
      <vt:lpstr>2025 Planning</vt:lpstr>
      <vt:lpstr>2026 and Beyond</vt:lpstr>
      <vt:lpstr>PowerPoint Presentation</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Davis, Jared</dc:creator>
  <cp:lastModifiedBy>Greg Koseluk</cp:lastModifiedBy>
  <cp:revision>221</cp:revision>
  <cp:lastPrinted>2019-05-20T08:53:10Z</cp:lastPrinted>
  <dcterms:created xsi:type="dcterms:W3CDTF">2025-05-02T16:25:35Z</dcterms:created>
  <dcterms:modified xsi:type="dcterms:W3CDTF">2025-10-06T16:31:34Z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0x01010044FDC65DBF5C1E4E99657B5BD709AB9F</vt:lpwstr>
  </property>
  <property fmtid="{D5CDD505-2E9C-101B-9397-08002B2CF9AE}" pid="3" name="MSIP_Label_0699b097-9bf6-4f61-bb2a-796cf4f311c2_Enabled">
    <vt:lpwstr>true</vt:lpwstr>
  </property>
  <property fmtid="{D5CDD505-2E9C-101B-9397-08002B2CF9AE}" pid="4" name="MSIP_Label_0699b097-9bf6-4f61-bb2a-796cf4f311c2_SetDate">
    <vt:lpwstr>2025-04-14T22:40:31Z</vt:lpwstr>
  </property>
  <property fmtid="{D5CDD505-2E9C-101B-9397-08002B2CF9AE}" pid="5" name="MSIP_Label_0699b097-9bf6-4f61-bb2a-796cf4f311c2_Method">
    <vt:lpwstr>Privileged</vt:lpwstr>
  </property>
  <property fmtid="{D5CDD505-2E9C-101B-9397-08002B2CF9AE}" pid="6" name="MSIP_Label_0699b097-9bf6-4f61-bb2a-796cf4f311c2_Name">
    <vt:lpwstr>IUO - Classify Only</vt:lpwstr>
  </property>
  <property fmtid="{D5CDD505-2E9C-101B-9397-08002B2CF9AE}" pid="7" name="MSIP_Label_0699b097-9bf6-4f61-bb2a-796cf4f311c2_SiteId">
    <vt:lpwstr>106bdeea-f616-4dfc-bc1d-6cbbf45e2011</vt:lpwstr>
  </property>
  <property fmtid="{D5CDD505-2E9C-101B-9397-08002B2CF9AE}" pid="8" name="MSIP_Label_0699b097-9bf6-4f61-bb2a-796cf4f311c2_ActionId">
    <vt:lpwstr>610d075c-1f18-4de6-8589-241cc95799be</vt:lpwstr>
  </property>
  <property fmtid="{D5CDD505-2E9C-101B-9397-08002B2CF9AE}" pid="9" name="MSIP_Label_0699b097-9bf6-4f61-bb2a-796cf4f311c2_ContentBits">
    <vt:lpwstr>0</vt:lpwstr>
  </property>
</Properties>
</file>